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3.xml" ContentType="application/vnd.openxmlformats-officedocument.presentationml.tags+xml"/>
  <Override PartName="/ppt/notesSlides/notesSlide29.xml" ContentType="application/vnd.openxmlformats-officedocument.presentationml.notesSlide+xml"/>
  <Override PartName="/ppt/tags/tag1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tags/tag1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bookmarkIdSeed="3">
  <p:sldMasterIdLst>
    <p:sldMasterId id="2147483654" r:id="rId1"/>
    <p:sldMasterId id="2147483691" r:id="rId2"/>
  </p:sldMasterIdLst>
  <p:notesMasterIdLst>
    <p:notesMasterId r:id="rId45"/>
  </p:notesMasterIdLst>
  <p:handoutMasterIdLst>
    <p:handoutMasterId r:id="rId46"/>
  </p:handoutMasterIdLst>
  <p:sldIdLst>
    <p:sldId id="297" r:id="rId3"/>
    <p:sldId id="298" r:id="rId4"/>
    <p:sldId id="468" r:id="rId5"/>
    <p:sldId id="498" r:id="rId6"/>
    <p:sldId id="499" r:id="rId7"/>
    <p:sldId id="269" r:id="rId8"/>
    <p:sldId id="469" r:id="rId9"/>
    <p:sldId id="493" r:id="rId10"/>
    <p:sldId id="494" r:id="rId11"/>
    <p:sldId id="475" r:id="rId12"/>
    <p:sldId id="501" r:id="rId13"/>
    <p:sldId id="502" r:id="rId14"/>
    <p:sldId id="488" r:id="rId15"/>
    <p:sldId id="470" r:id="rId16"/>
    <p:sldId id="257" r:id="rId17"/>
    <p:sldId id="516" r:id="rId18"/>
    <p:sldId id="483" r:id="rId19"/>
    <p:sldId id="503" r:id="rId20"/>
    <p:sldId id="495" r:id="rId21"/>
    <p:sldId id="473" r:id="rId22"/>
    <p:sldId id="487" r:id="rId23"/>
    <p:sldId id="486" r:id="rId24"/>
    <p:sldId id="491" r:id="rId25"/>
    <p:sldId id="505" r:id="rId26"/>
    <p:sldId id="508" r:id="rId27"/>
    <p:sldId id="515" r:id="rId28"/>
    <p:sldId id="517" r:id="rId29"/>
    <p:sldId id="507" r:id="rId30"/>
    <p:sldId id="278" r:id="rId31"/>
    <p:sldId id="484" r:id="rId32"/>
    <p:sldId id="485" r:id="rId33"/>
    <p:sldId id="492" r:id="rId34"/>
    <p:sldId id="490" r:id="rId35"/>
    <p:sldId id="509" r:id="rId36"/>
    <p:sldId id="514" r:id="rId37"/>
    <p:sldId id="489" r:id="rId38"/>
    <p:sldId id="500" r:id="rId39"/>
    <p:sldId id="497" r:id="rId40"/>
    <p:sldId id="506" r:id="rId41"/>
    <p:sldId id="299" r:id="rId42"/>
    <p:sldId id="518" r:id="rId43"/>
    <p:sldId id="273" r:id="rId44"/>
  </p:sldIdLst>
  <p:sldSz cx="12192000" cy="6858000"/>
  <p:notesSz cx="6858000" cy="9144000"/>
  <p:embeddedFontLst>
    <p:embeddedFont>
      <p:font typeface="微软雅黑" panose="020B0503020204020204" pitchFamily="34" charset="-122"/>
      <p:regular r:id="rId47"/>
      <p:bold r:id="rId48"/>
    </p:embeddedFont>
    <p:embeddedFont>
      <p:font typeface="思源黑体 CN Bold" panose="02010600030101010101" charset="-122"/>
      <p:bold r:id="rId49"/>
    </p:embeddedFont>
    <p:embeddedFont>
      <p:font typeface="等线" panose="02010600030101010101" pitchFamily="2" charset="-122"/>
      <p:regular r:id="rId50"/>
      <p:bold r:id="rId51"/>
    </p:embeddedFont>
    <p:embeddedFont>
      <p:font typeface="等线 Light" panose="02010600030101010101" pitchFamily="2" charset="-122"/>
      <p:regular r:id="rId52"/>
    </p:embeddedFont>
    <p:embeddedFont>
      <p:font typeface="黑体" panose="02010609060101010101" pitchFamily="49" charset="-122"/>
      <p:regular r:id="rId53"/>
    </p:embeddedFont>
    <p:embeddedFont>
      <p:font typeface="Bahnschrift Condensed" panose="020B0502040204020203" pitchFamily="34" charset="0"/>
      <p:regular r:id="rId54"/>
      <p:bold r:id="rId55"/>
    </p:embeddedFont>
    <p:embeddedFont>
      <p:font typeface="Calibri" panose="020F0502020204030204" pitchFamily="34" charset="0"/>
      <p:regular r:id="rId56"/>
      <p:bold r:id="rId57"/>
      <p:italic r:id="rId58"/>
      <p:boldItalic r:id="rId59"/>
    </p:embeddedFont>
    <p:embeddedFont>
      <p:font typeface="Calibri Light" panose="020F0302020204030204" pitchFamily="34" charset="0"/>
      <p:regular r:id="rId60"/>
      <p:italic r:id="rId61"/>
    </p:embeddedFont>
    <p:embeddedFont>
      <p:font typeface="Consolas" panose="020B0609020204030204" pitchFamily="49" charset="0"/>
      <p:regular r:id="rId62"/>
      <p:bold r:id="rId63"/>
      <p:italic r:id="rId64"/>
      <p:boldItalic r:id="rId65"/>
    </p:embeddedFont>
  </p:embeddedFontLst>
  <p:custDataLst>
    <p:tags r:id="rId6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大赛介绍页面" id="{E6DCE105-C659-41A6-A16B-06D32DD339E7}">
          <p14:sldIdLst>
            <p14:sldId id="297"/>
            <p14:sldId id="298"/>
          </p14:sldIdLst>
        </p14:section>
        <p14:section name="作品" id="{95EE1D3B-FA70-4497-A7AB-C3DB0874EA63}">
          <p14:sldIdLst>
            <p14:sldId id="468"/>
            <p14:sldId id="498"/>
            <p14:sldId id="499"/>
            <p14:sldId id="269"/>
            <p14:sldId id="469"/>
            <p14:sldId id="493"/>
            <p14:sldId id="494"/>
            <p14:sldId id="475"/>
            <p14:sldId id="501"/>
            <p14:sldId id="502"/>
            <p14:sldId id="488"/>
            <p14:sldId id="470"/>
            <p14:sldId id="257"/>
            <p14:sldId id="516"/>
            <p14:sldId id="483"/>
            <p14:sldId id="503"/>
            <p14:sldId id="495"/>
            <p14:sldId id="473"/>
            <p14:sldId id="487"/>
            <p14:sldId id="486"/>
            <p14:sldId id="491"/>
            <p14:sldId id="505"/>
            <p14:sldId id="508"/>
            <p14:sldId id="515"/>
            <p14:sldId id="517"/>
            <p14:sldId id="507"/>
            <p14:sldId id="278"/>
            <p14:sldId id="484"/>
            <p14:sldId id="485"/>
            <p14:sldId id="492"/>
            <p14:sldId id="490"/>
            <p14:sldId id="509"/>
            <p14:sldId id="514"/>
            <p14:sldId id="489"/>
            <p14:sldId id="500"/>
            <p14:sldId id="497"/>
            <p14:sldId id="506"/>
          </p14:sldIdLst>
        </p14:section>
        <p14:section name="封底" id="{25E657F7-74F3-40C4-8A9E-402BEA8921C2}">
          <p14:sldIdLst>
            <p14:sldId id="299"/>
            <p14:sldId id="518"/>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093991"/>
    <a:srgbClr val="FFFFFF"/>
    <a:srgbClr val="0062B4"/>
    <a:srgbClr val="005699"/>
    <a:srgbClr val="CCECFF"/>
    <a:srgbClr val="FEE2E9"/>
    <a:srgbClr val="0033CC"/>
    <a:srgbClr val="0066CC"/>
    <a:srgbClr val="C611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07" autoAdjust="0"/>
    <p:restoredTop sz="95529" autoAdjust="0"/>
  </p:normalViewPr>
  <p:slideViewPr>
    <p:cSldViewPr snapToGrid="0">
      <p:cViewPr varScale="1">
        <p:scale>
          <a:sx n="77" d="100"/>
          <a:sy n="77" d="100"/>
        </p:scale>
        <p:origin x="62" y="125"/>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768-493A-89D2-77DE0635AD5B}"/>
            </c:ext>
          </c:extLst>
        </c:ser>
        <c:ser>
          <c:idx val="1"/>
          <c:order val="1"/>
          <c:tx>
            <c:strRef>
              <c:f>Sheet1!$C$1</c:f>
              <c:strCache>
                <c:ptCount val="1"/>
                <c:pt idx="0">
                  <c:v>系列 2</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768-493A-89D2-77DE0635AD5B}"/>
            </c:ext>
          </c:extLst>
        </c:ser>
        <c:ser>
          <c:idx val="2"/>
          <c:order val="2"/>
          <c:tx>
            <c:strRef>
              <c:f>Sheet1!$D$1</c:f>
              <c:strCache>
                <c:ptCount val="1"/>
                <c:pt idx="0">
                  <c:v>系列 3</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768-493A-89D2-77DE0635AD5B}"/>
            </c:ext>
          </c:extLst>
        </c:ser>
        <c:dLbls>
          <c:dLblPos val="outEnd"/>
          <c:showLegendKey val="0"/>
          <c:showVal val="1"/>
          <c:showCatName val="0"/>
          <c:showSerName val="0"/>
          <c:showPercent val="0"/>
          <c:showBubbleSize val="0"/>
        </c:dLbls>
        <c:gapWidth val="199"/>
        <c:axId val="294923672"/>
        <c:axId val="294926416"/>
      </c:barChart>
      <c:catAx>
        <c:axId val="294923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tx1"/>
                </a:solidFill>
                <a:latin typeface="+mn-lt"/>
                <a:ea typeface="+mn-ea"/>
                <a:cs typeface="+mn-ea"/>
                <a:sym typeface="+mn-lt"/>
              </a:defRPr>
            </a:pPr>
            <a:endParaRPr lang="zh-CN"/>
          </a:p>
        </c:txPr>
        <c:crossAx val="294926416"/>
        <c:crosses val="autoZero"/>
        <c:auto val="1"/>
        <c:lblAlgn val="ctr"/>
        <c:lblOffset val="100"/>
        <c:noMultiLvlLbl val="0"/>
      </c:catAx>
      <c:valAx>
        <c:axId val="29492641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ea"/>
                <a:sym typeface="+mn-lt"/>
              </a:defRPr>
            </a:pPr>
            <a:endParaRPr lang="zh-CN"/>
          </a:p>
        </c:txPr>
        <c:crossAx val="294923672"/>
        <c:crosses val="autoZero"/>
        <c:crossBetween val="between"/>
      </c:valAx>
      <c:spPr>
        <a:noFill/>
        <a:ln>
          <a:noFill/>
        </a:ln>
        <a:effectLst/>
      </c:spPr>
    </c:plotArea>
    <c:plotVisOnly val="1"/>
    <c:dispBlanksAs val="gap"/>
    <c:showDLblsOverMax val="0"/>
  </c:chart>
  <c:spPr>
    <a:noFill/>
    <a:ln>
      <a:noFill/>
    </a:ln>
    <a:effectLst/>
  </c:spPr>
  <c:txPr>
    <a:bodyPr/>
    <a:lstStyle/>
    <a:p>
      <a:pPr>
        <a:defRPr sz="1600">
          <a:solidFill>
            <a:schemeClr val="tx1"/>
          </a:solidFill>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328"/>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dPt>
            <c:idx val="0"/>
            <c:bubble3D val="0"/>
            <c:explosion val="7"/>
            <c:spPr>
              <a:solidFill>
                <a:schemeClr val="accent1"/>
              </a:solidFill>
            </c:spPr>
            <c:extLst>
              <c:ext xmlns:c16="http://schemas.microsoft.com/office/drawing/2014/chart" uri="{C3380CC4-5D6E-409C-BE32-E72D297353CC}">
                <c16:uniqueId val="{00000001-4E15-414B-801B-0AC22C4A20A5}"/>
              </c:ext>
            </c:extLst>
          </c:dPt>
          <c:dPt>
            <c:idx val="1"/>
            <c:bubble3D val="0"/>
            <c:spPr>
              <a:solidFill>
                <a:schemeClr val="accent2"/>
              </a:solidFill>
            </c:spPr>
            <c:extLst>
              <c:ext xmlns:c16="http://schemas.microsoft.com/office/drawing/2014/chart" uri="{C3380CC4-5D6E-409C-BE32-E72D297353CC}">
                <c16:uniqueId val="{00000003-4E15-414B-801B-0AC22C4A20A5}"/>
              </c:ext>
            </c:extLst>
          </c:dPt>
          <c:dPt>
            <c:idx val="2"/>
            <c:bubble3D val="0"/>
            <c:spPr>
              <a:solidFill>
                <a:schemeClr val="accent6"/>
              </a:solidFill>
            </c:spPr>
            <c:extLst>
              <c:ext xmlns:c16="http://schemas.microsoft.com/office/drawing/2014/chart" uri="{C3380CC4-5D6E-409C-BE32-E72D297353CC}">
                <c16:uniqueId val="{00000004-4E15-414B-801B-0AC22C4A20A5}"/>
              </c:ext>
            </c:extLst>
          </c:dPt>
          <c:dLbls>
            <c:dLbl>
              <c:idx val="0"/>
              <c:layout>
                <c:manualLayout>
                  <c:x val="-0.15188262001524003"/>
                  <c:y val="8.803206789983766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15-414B-801B-0AC22C4A20A5}"/>
                </c:ext>
              </c:extLst>
            </c:dLbl>
            <c:spPr>
              <a:noFill/>
              <a:ln>
                <a:noFill/>
              </a:ln>
              <a:effectLst/>
            </c:spPr>
            <c:txPr>
              <a:bodyPr wrap="square" lIns="38100" tIns="19050" rIns="38100" bIns="19050" anchor="ctr">
                <a:spAutoFit/>
              </a:bodyPr>
              <a:lstStyle/>
              <a:p>
                <a:pPr>
                  <a:defRPr sz="2400" b="1">
                    <a:solidFill>
                      <a:schemeClr val="bg1"/>
                    </a:solidFill>
                    <a:effectLst>
                      <a:outerShdw blurRad="38100" dist="38100" dir="2700000" algn="tl">
                        <a:srgbClr val="000000">
                          <a:alpha val="43137"/>
                        </a:srgbClr>
                      </a:outerShdw>
                    </a:effectLst>
                  </a:defRPr>
                </a:pPr>
                <a:endParaRPr lang="zh-CN"/>
              </a:p>
            </c:txPr>
            <c:dLblPos val="bestFit"/>
            <c:showLegendKey val="0"/>
            <c:showVal val="1"/>
            <c:showCatName val="0"/>
            <c:showSerName val="0"/>
            <c:showPercent val="0"/>
            <c:showBubbleSize val="0"/>
            <c:showLeaderLines val="1"/>
            <c:extLst>
              <c:ext xmlns:c15="http://schemas.microsoft.com/office/drawing/2012/chart" uri="{CE6537A1-D6FC-4f65-9D91-7224C49458BB}"/>
            </c:extLst>
          </c:dLbls>
          <c:cat>
            <c:numRef>
              <c:f>Sheet1!$A$2:$A$5</c:f>
              <c:numCache>
                <c:formatCode>General</c:formatCode>
                <c:ptCount val="4"/>
                <c:pt idx="0">
                  <c:v>2010</c:v>
                </c:pt>
                <c:pt idx="1">
                  <c:v>2012</c:v>
                </c:pt>
                <c:pt idx="2">
                  <c:v>2014</c:v>
                </c:pt>
                <c:pt idx="3">
                  <c:v>2015</c:v>
                </c:pt>
              </c:numCache>
            </c:numRef>
          </c:cat>
          <c:val>
            <c:numRef>
              <c:f>Sheet1!$B$2:$B$5</c:f>
              <c:numCache>
                <c:formatCode>0%</c:formatCode>
                <c:ptCount val="4"/>
                <c:pt idx="0">
                  <c:v>0.45</c:v>
                </c:pt>
                <c:pt idx="1">
                  <c:v>0.2</c:v>
                </c:pt>
                <c:pt idx="2">
                  <c:v>0.15000000000000024</c:v>
                </c:pt>
                <c:pt idx="3">
                  <c:v>0.2</c:v>
                </c:pt>
              </c:numCache>
            </c:numRef>
          </c:val>
          <c:extLst>
            <c:ext xmlns:c16="http://schemas.microsoft.com/office/drawing/2014/chart" uri="{C3380CC4-5D6E-409C-BE32-E72D297353CC}">
              <c16:uniqueId val="{00000002-4E15-414B-801B-0AC22C4A20A5}"/>
            </c:ext>
          </c:extLst>
        </c:ser>
        <c:dLbls>
          <c:showLegendKey val="0"/>
          <c:showVal val="1"/>
          <c:showCatName val="0"/>
          <c:showSerName val="0"/>
          <c:showPercent val="0"/>
          <c:showBubbleSize val="0"/>
          <c:showLeaderLines val="1"/>
        </c:dLbls>
      </c:pie3DChart>
    </c:plotArea>
    <c:legend>
      <c:legendPos val="b"/>
      <c:layout>
        <c:manualLayout>
          <c:xMode val="edge"/>
          <c:yMode val="edge"/>
          <c:x val="0.22434002201337735"/>
          <c:y val="0.84240480185878464"/>
          <c:w val="0.56744877656422466"/>
          <c:h val="9.9509487543565256E-2"/>
        </c:manualLayout>
      </c:layout>
      <c:overlay val="0"/>
    </c:legend>
    <c:plotVisOnly val="1"/>
    <c:dispBlanksAs val="gap"/>
    <c:showDLblsOverMax val="0"/>
  </c:chart>
  <c:txPr>
    <a:bodyPr/>
    <a:lstStyle/>
    <a:p>
      <a:pPr>
        <a:defRPr sz="1800">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2020/4/22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2020/4/22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62865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067274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183648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253248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65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258638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a:t>
            </a:fld>
            <a:endParaRPr lang="zh-CN" altLang="en-US"/>
          </a:p>
        </p:txBody>
      </p:sp>
    </p:spTree>
    <p:extLst>
      <p:ext uri="{BB962C8B-B14F-4D97-AF65-F5344CB8AC3E}">
        <p14:creationId xmlns:p14="http://schemas.microsoft.com/office/powerpoint/2010/main" val="3825851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075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41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771600-EFCF-4A63-82E2-D1BF68BF533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785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096618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1419169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79809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4260452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1522135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418253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1137277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1663504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308198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2451742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813334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434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56873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993919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1730578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3763316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2161073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2679026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601028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121706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1666734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0B5285-3056-4F11-9811-CA61719951D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4794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1974073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2486581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3751309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3668862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4.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3.wdp"/><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4.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 Id="rId6" Type="http://schemas.microsoft.com/office/2007/relationships/hdphoto" Target="../media/hdphoto5.wdp"/><Relationship Id="rId5" Type="http://schemas.openxmlformats.org/officeDocument/2006/relationships/image" Target="../media/image12.png"/><Relationship Id="rId4" Type="http://schemas.microsoft.com/office/2007/relationships/hdphoto" Target="../media/hdphoto4.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3.png"/><Relationship Id="rId4" Type="http://schemas.microsoft.com/office/2007/relationships/hdphoto" Target="../media/hdphoto4.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封面_1">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8FF94D9-308C-4F56-B46F-9FD1D43BF16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 y="0"/>
            <a:ext cx="12192000" cy="2861913"/>
          </a:xfrm>
          <a:prstGeom prst="rect">
            <a:avLst/>
          </a:prstGeom>
        </p:spPr>
      </p:pic>
      <p:sp>
        <p:nvSpPr>
          <p:cNvPr id="2" name="矩形 1">
            <a:extLst>
              <a:ext uri="{FF2B5EF4-FFF2-40B4-BE49-F238E27FC236}">
                <a16:creationId xmlns:a16="http://schemas.microsoft.com/office/drawing/2014/main" id="{14FBAD57-9FEE-4A26-8605-8EA263CA0B5F}"/>
              </a:ext>
            </a:extLst>
          </p:cNvPr>
          <p:cNvSpPr/>
          <p:nvPr userDrawn="1"/>
        </p:nvSpPr>
        <p:spPr>
          <a:xfrm>
            <a:off x="-11" y="0"/>
            <a:ext cx="12192011" cy="2861913"/>
          </a:xfrm>
          <a:prstGeom prst="rect">
            <a:avLst/>
          </a:prstGeom>
          <a:gradFill flip="none" rotWithShape="1">
            <a:gsLst>
              <a:gs pos="0">
                <a:schemeClr val="accent1"/>
              </a:gs>
              <a:gs pos="53000">
                <a:schemeClr val="accent1">
                  <a:alpha val="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a:extLst>
              <a:ext uri="{FF2B5EF4-FFF2-40B4-BE49-F238E27FC236}">
                <a16:creationId xmlns:a16="http://schemas.microsoft.com/office/drawing/2014/main" id="{916741C2-5346-4D86-A123-656499848162}"/>
              </a:ext>
            </a:extLst>
          </p:cNvPr>
          <p:cNvPicPr>
            <a:picLocks noChangeAspect="1"/>
          </p:cNvPicPr>
          <p:nvPr userDrawn="1"/>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3" y="3296326"/>
            <a:ext cx="12191997" cy="3561674"/>
          </a:xfrm>
          <a:prstGeom prst="rect">
            <a:avLst/>
          </a:prstGeom>
        </p:spPr>
      </p:pic>
      <p:sp>
        <p:nvSpPr>
          <p:cNvPr id="9801" name="副标题 2"/>
          <p:cNvSpPr>
            <a:spLocks noGrp="1"/>
          </p:cNvSpPr>
          <p:nvPr userDrawn="1">
            <p:ph type="subTitle" idx="1"/>
          </p:nvPr>
        </p:nvSpPr>
        <p:spPr>
          <a:xfrm>
            <a:off x="1025373" y="4607222"/>
            <a:ext cx="10141256" cy="466960"/>
          </a:xfrm>
          <a:prstGeom prst="roundRect">
            <a:avLst>
              <a:gd name="adj" fmla="val 0"/>
            </a:avLst>
          </a:prstGeom>
          <a:noFill/>
          <a:ln>
            <a:noFill/>
          </a:ln>
        </p:spPr>
        <p:txBody>
          <a:bodyPr anchor="ctr">
            <a:normAutofit/>
          </a:bodyPr>
          <a:lstStyle>
            <a:lvl1pPr marL="0" indent="0" algn="ctr">
              <a:buNone/>
              <a:defRPr sz="2000" i="0" u="none">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2" name="文本占位符 13"/>
          <p:cNvSpPr>
            <a:spLocks noGrp="1"/>
          </p:cNvSpPr>
          <p:nvPr userDrawn="1">
            <p:ph type="body" sz="quarter" idx="10" hasCustomPrompt="1"/>
          </p:nvPr>
        </p:nvSpPr>
        <p:spPr>
          <a:xfrm>
            <a:off x="4017660" y="5549277"/>
            <a:ext cx="4156680" cy="296271"/>
          </a:xfrm>
          <a:prstGeom prst="rect">
            <a:avLst/>
          </a:prstGeom>
        </p:spPr>
        <p:txBody>
          <a:bodyPr vert="horz" anchor="ctr">
            <a:noAutofit/>
          </a:bodyPr>
          <a:lstStyle>
            <a:lvl1pPr marL="0" indent="0" algn="ctr">
              <a:buNone/>
              <a:defRPr sz="1800" b="0" i="0" u="none">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4017660" y="6065501"/>
            <a:ext cx="4156680" cy="296271"/>
          </a:xfrm>
          <a:prstGeom prst="rect">
            <a:avLst/>
          </a:prstGeom>
        </p:spPr>
        <p:txBody>
          <a:bodyPr vert="horz" anchor="ctr">
            <a:noAutofit/>
          </a:bodyPr>
          <a:lstStyle>
            <a:lvl1pPr marL="0" indent="0" algn="ctr">
              <a:buNone/>
              <a:defRPr sz="1800" b="0" i="0" u="none">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Date</a:t>
            </a:r>
            <a:endParaRPr lang="zh-CN" altLang="en-US" dirty="0"/>
          </a:p>
        </p:txBody>
      </p:sp>
      <p:sp>
        <p:nvSpPr>
          <p:cNvPr id="9802" name="标题 1"/>
          <p:cNvSpPr>
            <a:spLocks noGrp="1"/>
          </p:cNvSpPr>
          <p:nvPr userDrawn="1">
            <p:ph type="ctrTitle"/>
          </p:nvPr>
        </p:nvSpPr>
        <p:spPr>
          <a:xfrm>
            <a:off x="1025372" y="3340858"/>
            <a:ext cx="10141257" cy="1030004"/>
          </a:xfrm>
          <a:prstGeom prst="rect">
            <a:avLst/>
          </a:prstGeom>
        </p:spPr>
        <p:txBody>
          <a:bodyPr anchor="b">
            <a:noAutofit/>
          </a:bodyPr>
          <a:lstStyle>
            <a:lvl1pPr algn="dist">
              <a:defRPr sz="5400" b="1" i="0" u="none">
                <a:solidFill>
                  <a:schemeClr val="accent1"/>
                </a:solidFill>
                <a:latin typeface="思源黑体 CN Bold" panose="020B0800000000000000" pitchFamily="34" charset="-122"/>
                <a:ea typeface="思源黑体 CN Bold" panose="020B0800000000000000" pitchFamily="34" charset="-122"/>
              </a:defRPr>
            </a:lvl1pPr>
          </a:lstStyle>
          <a:p>
            <a:r>
              <a:rPr lang="en-US" dirty="0"/>
              <a:t>Click to edit Master title style</a:t>
            </a:r>
            <a:endParaRPr lang="zh-CN" altLang="en-US" dirty="0"/>
          </a:p>
        </p:txBody>
      </p:sp>
      <p:pic>
        <p:nvPicPr>
          <p:cNvPr id="81" name="图片 80">
            <a:extLst>
              <a:ext uri="{FF2B5EF4-FFF2-40B4-BE49-F238E27FC236}">
                <a16:creationId xmlns:a16="http://schemas.microsoft.com/office/drawing/2014/main" id="{ECA2C19E-D8B5-4F0E-8E48-AE184E276106}"/>
              </a:ext>
            </a:extLst>
          </p:cNvPr>
          <p:cNvPicPr>
            <a:picLocks noChangeAspect="1"/>
          </p:cNvPicPr>
          <p:nvPr userDrawn="1"/>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6354566" y="-435416"/>
            <a:ext cx="5837427" cy="3297329"/>
          </a:xfrm>
          <a:prstGeom prst="rect">
            <a:avLst/>
          </a:prstGeom>
        </p:spPr>
      </p:pic>
      <p:sp>
        <p:nvSpPr>
          <p:cNvPr id="78" name="矩形 77">
            <a:extLst>
              <a:ext uri="{FF2B5EF4-FFF2-40B4-BE49-F238E27FC236}">
                <a16:creationId xmlns:a16="http://schemas.microsoft.com/office/drawing/2014/main" id="{BE0A28B7-C0AC-47E8-9E2E-EAF5A869E528}"/>
              </a:ext>
            </a:extLst>
          </p:cNvPr>
          <p:cNvSpPr/>
          <p:nvPr userDrawn="1"/>
        </p:nvSpPr>
        <p:spPr>
          <a:xfrm>
            <a:off x="-4" y="2853880"/>
            <a:ext cx="12191997" cy="107999"/>
          </a:xfrm>
          <a:prstGeom prst="rect">
            <a:avLst/>
          </a:prstGeom>
          <a:gradFill>
            <a:gsLst>
              <a:gs pos="0">
                <a:schemeClr val="accent6"/>
              </a:gs>
              <a:gs pos="97000">
                <a:schemeClr val="accent1"/>
              </a:gs>
            </a:gsLst>
            <a:path path="circle">
              <a:fillToRect r="100000" b="100000"/>
            </a:path>
          </a:gradFill>
          <a:ln w="12700" cap="flat" cmpd="sng" algn="ctr">
            <a:noFill/>
            <a:prstDash val="solid"/>
            <a:miter lim="800000"/>
          </a:ln>
          <a:effectLst/>
        </p:spPr>
        <p:txBody>
          <a:bodyPr rtlCol="0" anchor="ctr"/>
          <a:lstStyle/>
          <a:p>
            <a:pPr algn="ctr">
              <a:defRPr/>
            </a:pPr>
            <a:endParaRPr lang="zh-CN" altLang="en-US" sz="1350" kern="0" dirty="0">
              <a:solidFill>
                <a:srgbClr val="FFFFFF"/>
              </a:solidFill>
              <a:latin typeface="Arial"/>
              <a:ea typeface="微软雅黑"/>
            </a:endParaRPr>
          </a:p>
        </p:txBody>
      </p:sp>
      <p:grpSp>
        <p:nvGrpSpPr>
          <p:cNvPr id="62" name="组合 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1EBEC43-E5F2-4E3E-85FF-1958113DD4CF}"/>
              </a:ext>
            </a:extLst>
          </p:cNvPr>
          <p:cNvGrpSpPr/>
          <p:nvPr userDrawn="1"/>
        </p:nvGrpSpPr>
        <p:grpSpPr>
          <a:xfrm>
            <a:off x="557103" y="326141"/>
            <a:ext cx="2931673" cy="832948"/>
            <a:chOff x="2873375" y="2500313"/>
            <a:chExt cx="6445251" cy="1863725"/>
          </a:xfrm>
          <a:solidFill>
            <a:schemeClr val="bg1"/>
          </a:solidFill>
          <a:effectLst/>
        </p:grpSpPr>
        <p:sp>
          <p:nvSpPr>
            <p:cNvPr id="63" name="îṣľïďê">
              <a:extLst>
                <a:ext uri="{FF2B5EF4-FFF2-40B4-BE49-F238E27FC236}">
                  <a16:creationId xmlns:a16="http://schemas.microsoft.com/office/drawing/2014/main" id="{21ED116B-7D86-45E4-870B-F77917A3DA07}"/>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4" name="î$ḷíḓé">
              <a:extLst>
                <a:ext uri="{FF2B5EF4-FFF2-40B4-BE49-F238E27FC236}">
                  <a16:creationId xmlns:a16="http://schemas.microsoft.com/office/drawing/2014/main" id="{CEC9B8D3-240C-425D-AC01-F065A02E6D57}"/>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5" name="ïsļïďê">
              <a:extLst>
                <a:ext uri="{FF2B5EF4-FFF2-40B4-BE49-F238E27FC236}">
                  <a16:creationId xmlns:a16="http://schemas.microsoft.com/office/drawing/2014/main" id="{6329DB0F-9FEF-433A-B3D6-CC6D97C1AEDE}"/>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7" name="îṧľîdè">
              <a:extLst>
                <a:ext uri="{FF2B5EF4-FFF2-40B4-BE49-F238E27FC236}">
                  <a16:creationId xmlns:a16="http://schemas.microsoft.com/office/drawing/2014/main" id="{60FAF597-CE9E-4FBA-89A5-42545BA0697B}"/>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8" name="íŝḻiďe">
              <a:extLst>
                <a:ext uri="{FF2B5EF4-FFF2-40B4-BE49-F238E27FC236}">
                  <a16:creationId xmlns:a16="http://schemas.microsoft.com/office/drawing/2014/main" id="{B847418C-8DEE-4C21-B30C-2E5955C370A9}"/>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9" name="îṣḷïde">
              <a:extLst>
                <a:ext uri="{FF2B5EF4-FFF2-40B4-BE49-F238E27FC236}">
                  <a16:creationId xmlns:a16="http://schemas.microsoft.com/office/drawing/2014/main" id="{54367E5C-497C-42E9-8EB8-26A71CCF0C5E}"/>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0" name="ïṡliḋe">
              <a:extLst>
                <a:ext uri="{FF2B5EF4-FFF2-40B4-BE49-F238E27FC236}">
                  <a16:creationId xmlns:a16="http://schemas.microsoft.com/office/drawing/2014/main" id="{A0758252-86B6-470D-9473-1522CB0083C6}"/>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1" name="íṣḻiḍê">
              <a:extLst>
                <a:ext uri="{FF2B5EF4-FFF2-40B4-BE49-F238E27FC236}">
                  <a16:creationId xmlns:a16="http://schemas.microsoft.com/office/drawing/2014/main" id="{FB58C9E5-BF6F-44B9-B66F-FF0B2779071E}"/>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2" name="iš1iḓé">
              <a:extLst>
                <a:ext uri="{FF2B5EF4-FFF2-40B4-BE49-F238E27FC236}">
                  <a16:creationId xmlns:a16="http://schemas.microsoft.com/office/drawing/2014/main" id="{F874F4C5-3A5C-42BA-9B21-232D84DD8782}"/>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3" name="işľiḑè">
              <a:extLst>
                <a:ext uri="{FF2B5EF4-FFF2-40B4-BE49-F238E27FC236}">
                  <a16:creationId xmlns:a16="http://schemas.microsoft.com/office/drawing/2014/main" id="{F158D3F3-6556-4682-8A3A-E45927A300A9}"/>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4" name="ïṥlîḓe">
              <a:extLst>
                <a:ext uri="{FF2B5EF4-FFF2-40B4-BE49-F238E27FC236}">
                  <a16:creationId xmlns:a16="http://schemas.microsoft.com/office/drawing/2014/main" id="{A0CE8BB1-E655-4C4C-B940-128B370AC385}"/>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5" name="ïş1îdé">
              <a:extLst>
                <a:ext uri="{FF2B5EF4-FFF2-40B4-BE49-F238E27FC236}">
                  <a16:creationId xmlns:a16="http://schemas.microsoft.com/office/drawing/2014/main" id="{0412455F-66BB-4E32-9535-DD6FAA48BE9F}"/>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6" name="îṩľídé">
              <a:extLst>
                <a:ext uri="{FF2B5EF4-FFF2-40B4-BE49-F238E27FC236}">
                  <a16:creationId xmlns:a16="http://schemas.microsoft.com/office/drawing/2014/main" id="{11099BA2-F75C-4643-92D9-B4A6EBE5B982}"/>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7" name="íslide">
              <a:extLst>
                <a:ext uri="{FF2B5EF4-FFF2-40B4-BE49-F238E27FC236}">
                  <a16:creationId xmlns:a16="http://schemas.microsoft.com/office/drawing/2014/main" id="{89A3017E-52AD-4D1C-BC2A-43B175344B0C}"/>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9" name="iśḷiḓe">
              <a:extLst>
                <a:ext uri="{FF2B5EF4-FFF2-40B4-BE49-F238E27FC236}">
                  <a16:creationId xmlns:a16="http://schemas.microsoft.com/office/drawing/2014/main" id="{658747E1-8F5E-4A21-BA5D-0E5CED0360F7}"/>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0" name="îŝḷïḍé">
              <a:extLst>
                <a:ext uri="{FF2B5EF4-FFF2-40B4-BE49-F238E27FC236}">
                  <a16:creationId xmlns:a16="http://schemas.microsoft.com/office/drawing/2014/main" id="{25F3988F-91E4-4DFE-8F20-A6106504595E}"/>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2" name="ïšḷïḋè">
              <a:extLst>
                <a:ext uri="{FF2B5EF4-FFF2-40B4-BE49-F238E27FC236}">
                  <a16:creationId xmlns:a16="http://schemas.microsoft.com/office/drawing/2014/main" id="{D081F28C-90B2-4AEF-A2B9-F205EB331300}"/>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3" name="îṥḷíḑè">
              <a:extLst>
                <a:ext uri="{FF2B5EF4-FFF2-40B4-BE49-F238E27FC236}">
                  <a16:creationId xmlns:a16="http://schemas.microsoft.com/office/drawing/2014/main" id="{92F375B8-54C4-4E7A-8B24-E35E8BB4484A}"/>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4" name="iŝḻïḓé">
              <a:extLst>
                <a:ext uri="{FF2B5EF4-FFF2-40B4-BE49-F238E27FC236}">
                  <a16:creationId xmlns:a16="http://schemas.microsoft.com/office/drawing/2014/main" id="{5B8A414D-1F3C-4D4F-B8A8-6BE8260D00D4}"/>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5" name="iṥļiḍé">
              <a:extLst>
                <a:ext uri="{FF2B5EF4-FFF2-40B4-BE49-F238E27FC236}">
                  <a16:creationId xmlns:a16="http://schemas.microsoft.com/office/drawing/2014/main" id="{E677BF6C-7562-4E94-B551-A6DA65C9543B}"/>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6" name="íŝlïďè">
              <a:extLst>
                <a:ext uri="{FF2B5EF4-FFF2-40B4-BE49-F238E27FC236}">
                  <a16:creationId xmlns:a16="http://schemas.microsoft.com/office/drawing/2014/main" id="{59EE9B80-0B71-459A-8A94-EA6347C88204}"/>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7" name="ïŝ1ïḑe">
              <a:extLst>
                <a:ext uri="{FF2B5EF4-FFF2-40B4-BE49-F238E27FC236}">
                  <a16:creationId xmlns:a16="http://schemas.microsoft.com/office/drawing/2014/main" id="{ABEFC8ED-3BD7-498F-8B19-DCBC168FEEAB}"/>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8" name="ïṣḻïḑé">
              <a:extLst>
                <a:ext uri="{FF2B5EF4-FFF2-40B4-BE49-F238E27FC236}">
                  <a16:creationId xmlns:a16="http://schemas.microsoft.com/office/drawing/2014/main" id="{F1B74413-BA51-4D46-A2EC-6F787B838175}"/>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9" name="iṣḷîde">
              <a:extLst>
                <a:ext uri="{FF2B5EF4-FFF2-40B4-BE49-F238E27FC236}">
                  <a16:creationId xmlns:a16="http://schemas.microsoft.com/office/drawing/2014/main" id="{A5063572-AC2E-4941-87CD-2100DD0EE9BA}"/>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0" name="iṣḻiďê">
              <a:extLst>
                <a:ext uri="{FF2B5EF4-FFF2-40B4-BE49-F238E27FC236}">
                  <a16:creationId xmlns:a16="http://schemas.microsoft.com/office/drawing/2014/main" id="{915D1D4D-54F8-467C-94CA-B5FB57EF25A6}"/>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1" name="iṣľíḍé">
              <a:extLst>
                <a:ext uri="{FF2B5EF4-FFF2-40B4-BE49-F238E27FC236}">
                  <a16:creationId xmlns:a16="http://schemas.microsoft.com/office/drawing/2014/main" id="{270D34F8-8365-4BAA-A453-B39340B54A50}"/>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2" name="íŝļîḑê">
              <a:extLst>
                <a:ext uri="{FF2B5EF4-FFF2-40B4-BE49-F238E27FC236}">
                  <a16:creationId xmlns:a16="http://schemas.microsoft.com/office/drawing/2014/main" id="{4A4E7D05-BEFC-4E62-8E93-1F4907000384}"/>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3" name="iṡlîde">
              <a:extLst>
                <a:ext uri="{FF2B5EF4-FFF2-40B4-BE49-F238E27FC236}">
                  <a16:creationId xmlns:a16="http://schemas.microsoft.com/office/drawing/2014/main" id="{8677DF47-18DD-47AC-BE73-FEDFC5632FB2}"/>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4" name="îś1iďê">
              <a:extLst>
                <a:ext uri="{FF2B5EF4-FFF2-40B4-BE49-F238E27FC236}">
                  <a16:creationId xmlns:a16="http://schemas.microsoft.com/office/drawing/2014/main" id="{80625154-5B29-461E-83F1-986D31EA2603}"/>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5" name="îŝļiďè">
              <a:extLst>
                <a:ext uri="{FF2B5EF4-FFF2-40B4-BE49-F238E27FC236}">
                  <a16:creationId xmlns:a16="http://schemas.microsoft.com/office/drawing/2014/main" id="{A328F9D6-10E2-4A4A-8AF4-B9F4A406EA7C}"/>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6" name="íṣḷíḑê">
              <a:extLst>
                <a:ext uri="{FF2B5EF4-FFF2-40B4-BE49-F238E27FC236}">
                  <a16:creationId xmlns:a16="http://schemas.microsoft.com/office/drawing/2014/main" id="{7551F76A-252C-4B87-9387-4BDFCBD1BFCB}"/>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7" name="îṥlíḍê">
              <a:extLst>
                <a:ext uri="{FF2B5EF4-FFF2-40B4-BE49-F238E27FC236}">
                  <a16:creationId xmlns:a16="http://schemas.microsoft.com/office/drawing/2014/main" id="{304D376B-49FA-4BA6-80A5-52E13620FC11}"/>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8" name="ïŝ1ïḍé">
              <a:extLst>
                <a:ext uri="{FF2B5EF4-FFF2-40B4-BE49-F238E27FC236}">
                  <a16:creationId xmlns:a16="http://schemas.microsoft.com/office/drawing/2014/main" id="{90A39904-B22D-43BD-BA67-61CB5D8D061F}"/>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9" name="ïṩľïḑé">
              <a:extLst>
                <a:ext uri="{FF2B5EF4-FFF2-40B4-BE49-F238E27FC236}">
                  <a16:creationId xmlns:a16="http://schemas.microsoft.com/office/drawing/2014/main" id="{97BF81F0-1BB0-431E-95F4-FAF3523EC064}"/>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0" name="ï$ļîḑê">
              <a:extLst>
                <a:ext uri="{FF2B5EF4-FFF2-40B4-BE49-F238E27FC236}">
                  <a16:creationId xmlns:a16="http://schemas.microsoft.com/office/drawing/2014/main" id="{47B5F193-876D-4193-94C8-3F4B9166C7BC}"/>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1" name="ïsḻidê">
              <a:extLst>
                <a:ext uri="{FF2B5EF4-FFF2-40B4-BE49-F238E27FC236}">
                  <a16:creationId xmlns:a16="http://schemas.microsoft.com/office/drawing/2014/main" id="{10BFE9CB-9CE0-4382-82DC-B81DE468C222}"/>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2" name="išḻídé">
              <a:extLst>
                <a:ext uri="{FF2B5EF4-FFF2-40B4-BE49-F238E27FC236}">
                  <a16:creationId xmlns:a16="http://schemas.microsoft.com/office/drawing/2014/main" id="{89A7390B-0019-42AF-91F7-806C3BB2CB89}"/>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3" name="ïṡḷidè">
              <a:extLst>
                <a:ext uri="{FF2B5EF4-FFF2-40B4-BE49-F238E27FC236}">
                  <a16:creationId xmlns:a16="http://schemas.microsoft.com/office/drawing/2014/main" id="{DEBF8E07-B82D-4212-94D0-72DD4EF9D369}"/>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4" name="ïšľïḋè">
              <a:extLst>
                <a:ext uri="{FF2B5EF4-FFF2-40B4-BE49-F238E27FC236}">
                  <a16:creationId xmlns:a16="http://schemas.microsoft.com/office/drawing/2014/main" id="{DA1F3268-B21C-459B-A6DB-1B0587A640E2}"/>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5" name="ïṣ1iḑè">
              <a:extLst>
                <a:ext uri="{FF2B5EF4-FFF2-40B4-BE49-F238E27FC236}">
                  <a16:creationId xmlns:a16="http://schemas.microsoft.com/office/drawing/2014/main" id="{A20A7D66-5C7F-4FBA-B44C-77E991F57417}"/>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6" name="iS1íḍè">
              <a:extLst>
                <a:ext uri="{FF2B5EF4-FFF2-40B4-BE49-F238E27FC236}">
                  <a16:creationId xmlns:a16="http://schemas.microsoft.com/office/drawing/2014/main" id="{3754BEB1-AEAE-486B-802D-D36F3FD6AB54}"/>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7" name="ïšļiḓé">
              <a:extLst>
                <a:ext uri="{FF2B5EF4-FFF2-40B4-BE49-F238E27FC236}">
                  <a16:creationId xmlns:a16="http://schemas.microsoft.com/office/drawing/2014/main" id="{ACA6CDA7-3EDE-4E31-ADC9-CE494A105F50}"/>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8" name="ïṣľïďe">
              <a:extLst>
                <a:ext uri="{FF2B5EF4-FFF2-40B4-BE49-F238E27FC236}">
                  <a16:creationId xmlns:a16="http://schemas.microsoft.com/office/drawing/2014/main" id="{B3BEDDEB-029B-4D8F-9223-B069F8487F92}"/>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9" name="ïṥlíḓé">
              <a:extLst>
                <a:ext uri="{FF2B5EF4-FFF2-40B4-BE49-F238E27FC236}">
                  <a16:creationId xmlns:a16="http://schemas.microsoft.com/office/drawing/2014/main" id="{388E9FCF-CDA6-4C2C-90F4-B22E2B865EAA}"/>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0" name="íşḻíḋé">
              <a:extLst>
                <a:ext uri="{FF2B5EF4-FFF2-40B4-BE49-F238E27FC236}">
                  <a16:creationId xmlns:a16="http://schemas.microsoft.com/office/drawing/2014/main" id="{30D7B769-CF6C-40F3-8871-BBFD5E53DDAC}"/>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1" name="ïsľídê">
              <a:extLst>
                <a:ext uri="{FF2B5EF4-FFF2-40B4-BE49-F238E27FC236}">
                  <a16:creationId xmlns:a16="http://schemas.microsoft.com/office/drawing/2014/main" id="{2E5CA07A-7A25-47F6-909F-631853F4129E}"/>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2" name="îṥ1íḋe">
              <a:extLst>
                <a:ext uri="{FF2B5EF4-FFF2-40B4-BE49-F238E27FC236}">
                  <a16:creationId xmlns:a16="http://schemas.microsoft.com/office/drawing/2014/main" id="{C36E4061-1DD7-41F0-BE12-817B1E0B5AC8}"/>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3" name="îṧ1ïdé">
              <a:extLst>
                <a:ext uri="{FF2B5EF4-FFF2-40B4-BE49-F238E27FC236}">
                  <a16:creationId xmlns:a16="http://schemas.microsoft.com/office/drawing/2014/main" id="{DBA1B3B8-E25F-4B7B-8ECF-D4D08409E499}"/>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4" name="ïSḷïdê">
              <a:extLst>
                <a:ext uri="{FF2B5EF4-FFF2-40B4-BE49-F238E27FC236}">
                  <a16:creationId xmlns:a16="http://schemas.microsoft.com/office/drawing/2014/main" id="{8D94C2FC-F221-488E-8407-F35C2BAEBAE4}"/>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5" name="iṧlíďè">
              <a:extLst>
                <a:ext uri="{FF2B5EF4-FFF2-40B4-BE49-F238E27FC236}">
                  <a16:creationId xmlns:a16="http://schemas.microsoft.com/office/drawing/2014/main" id="{D24B2D6C-DED7-4A6A-ADE7-0A9B1A715D35}"/>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spTree>
    <p:extLst>
      <p:ext uri="{BB962C8B-B14F-4D97-AF65-F5344CB8AC3E}">
        <p14:creationId xmlns:p14="http://schemas.microsoft.com/office/powerpoint/2010/main" val="345799275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封底_1">
    <p:spTree>
      <p:nvGrpSpPr>
        <p:cNvPr id="1" name=""/>
        <p:cNvGrpSpPr/>
        <p:nvPr/>
      </p:nvGrpSpPr>
      <p:grpSpPr>
        <a:xfrm>
          <a:off x="0" y="0"/>
          <a:ext cx="0" cy="0"/>
          <a:chOff x="0" y="0"/>
          <a:chExt cx="0" cy="0"/>
        </a:xfrm>
      </p:grpSpPr>
      <p:pic>
        <p:nvPicPr>
          <p:cNvPr id="66" name="图片 65">
            <a:extLst>
              <a:ext uri="{FF2B5EF4-FFF2-40B4-BE49-F238E27FC236}">
                <a16:creationId xmlns:a16="http://schemas.microsoft.com/office/drawing/2014/main" id="{916741C2-5346-4D86-A123-656499848162}"/>
              </a:ext>
            </a:extLst>
          </p:cNvPr>
          <p:cNvPicPr>
            <a:picLocks noChangeAspect="1"/>
          </p:cNvPicPr>
          <p:nvPr userDrawn="1"/>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4" y="157362"/>
            <a:ext cx="12191997" cy="3561674"/>
          </a:xfrm>
          <a:prstGeom prst="rect">
            <a:avLst/>
          </a:prstGeom>
        </p:spPr>
      </p:pic>
      <p:pic>
        <p:nvPicPr>
          <p:cNvPr id="75" name="图片 74">
            <a:extLst>
              <a:ext uri="{FF2B5EF4-FFF2-40B4-BE49-F238E27FC236}">
                <a16:creationId xmlns:a16="http://schemas.microsoft.com/office/drawing/2014/main" id="{3A6DFE2F-1620-4C7F-A9BD-37F3DFC5CDE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
          <a:stretch/>
        </p:blipFill>
        <p:spPr>
          <a:xfrm>
            <a:off x="-7" y="3554186"/>
            <a:ext cx="12192007" cy="3295088"/>
          </a:xfrm>
          <a:prstGeom prst="rect">
            <a:avLst/>
          </a:prstGeom>
        </p:spPr>
      </p:pic>
      <p:sp>
        <p:nvSpPr>
          <p:cNvPr id="71" name="矩形 70">
            <a:extLst>
              <a:ext uri="{FF2B5EF4-FFF2-40B4-BE49-F238E27FC236}">
                <a16:creationId xmlns:a16="http://schemas.microsoft.com/office/drawing/2014/main" id="{67ACF20A-FFD3-46B6-9C94-27CCA472B169}"/>
              </a:ext>
            </a:extLst>
          </p:cNvPr>
          <p:cNvSpPr/>
          <p:nvPr userDrawn="1"/>
        </p:nvSpPr>
        <p:spPr>
          <a:xfrm>
            <a:off x="0" y="3616136"/>
            <a:ext cx="12192000" cy="3241864"/>
          </a:xfrm>
          <a:prstGeom prst="rect">
            <a:avLst/>
          </a:prstGeom>
          <a:gradFill flip="none" rotWithShape="1">
            <a:gsLst>
              <a:gs pos="0">
                <a:schemeClr val="accent1"/>
              </a:gs>
              <a:gs pos="53000">
                <a:schemeClr val="accent1">
                  <a:alpha val="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p:nvPr>
        </p:nvSpPr>
        <p:spPr>
          <a:xfrm>
            <a:off x="1025365" y="1393284"/>
            <a:ext cx="10141257" cy="1030004"/>
          </a:xfrm>
          <a:prstGeom prst="rect">
            <a:avLst/>
          </a:prstGeom>
        </p:spPr>
        <p:txBody>
          <a:bodyPr anchor="b">
            <a:noAutofit/>
          </a:bodyPr>
          <a:lstStyle>
            <a:lvl1pPr algn="ctr">
              <a:defRPr sz="5400" b="1" i="0" u="none">
                <a:solidFill>
                  <a:schemeClr val="accent1"/>
                </a:solidFill>
                <a:latin typeface="思源黑体 CN Bold" panose="020B0800000000000000" pitchFamily="34" charset="-122"/>
                <a:ea typeface="思源黑体 CN Bold" panose="020B0800000000000000" pitchFamily="34" charset="-122"/>
              </a:defRPr>
            </a:lvl1pPr>
          </a:lstStyle>
          <a:p>
            <a:r>
              <a:rPr lang="en-US" dirty="0"/>
              <a:t>Click to edit Master title style</a:t>
            </a:r>
            <a:endParaRPr lang="zh-CN" altLang="en-US" dirty="0"/>
          </a:p>
        </p:txBody>
      </p:sp>
      <p:sp>
        <p:nvSpPr>
          <p:cNvPr id="15" name="文本占位符 13">
            <a:extLst>
              <a:ext uri="{FF2B5EF4-FFF2-40B4-BE49-F238E27FC236}">
                <a16:creationId xmlns:a16="http://schemas.microsoft.com/office/drawing/2014/main" id="{ADCCBB20-D0CE-4592-9AD5-6E55A23C0006}"/>
              </a:ext>
            </a:extLst>
          </p:cNvPr>
          <p:cNvSpPr>
            <a:spLocks noGrp="1"/>
          </p:cNvSpPr>
          <p:nvPr>
            <p:ph type="body" sz="quarter" idx="10" hasCustomPrompt="1"/>
          </p:nvPr>
        </p:nvSpPr>
        <p:spPr>
          <a:xfrm>
            <a:off x="4017653" y="2626755"/>
            <a:ext cx="4156680" cy="296271"/>
          </a:xfrm>
          <a:prstGeom prst="rect">
            <a:avLst/>
          </a:prstGeom>
        </p:spPr>
        <p:txBody>
          <a:bodyPr vert="horz" anchor="ctr">
            <a:noAutofit/>
          </a:bodyPr>
          <a:lstStyle>
            <a:lvl1pPr marL="0" indent="0" algn="ctr">
              <a:buNone/>
              <a:defRPr sz="1800" b="0" i="0" u="none">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p>
        </p:txBody>
      </p:sp>
      <p:sp>
        <p:nvSpPr>
          <p:cNvPr id="16" name="文本占位符 13">
            <a:extLst>
              <a:ext uri="{FF2B5EF4-FFF2-40B4-BE49-F238E27FC236}">
                <a16:creationId xmlns:a16="http://schemas.microsoft.com/office/drawing/2014/main" id="{910840DC-1005-4CF4-AC3F-637E2F71164D}"/>
              </a:ext>
            </a:extLst>
          </p:cNvPr>
          <p:cNvSpPr>
            <a:spLocks noGrp="1"/>
          </p:cNvSpPr>
          <p:nvPr>
            <p:ph type="body" sz="quarter" idx="11" hasCustomPrompt="1"/>
          </p:nvPr>
        </p:nvSpPr>
        <p:spPr>
          <a:xfrm>
            <a:off x="4017653" y="3062846"/>
            <a:ext cx="4156680" cy="296271"/>
          </a:xfrm>
          <a:prstGeom prst="rect">
            <a:avLst/>
          </a:prstGeom>
        </p:spPr>
        <p:txBody>
          <a:bodyPr vert="horz" anchor="ctr">
            <a:noAutofit/>
          </a:bodyPr>
          <a:lstStyle>
            <a:lvl1pPr marL="0" indent="0" algn="ctr">
              <a:buNone/>
              <a:defRPr sz="1800" b="0" i="0" u="none">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Date</a:t>
            </a:r>
            <a:endParaRPr lang="zh-CN" altLang="en-US" dirty="0"/>
          </a:p>
        </p:txBody>
      </p:sp>
      <p:grpSp>
        <p:nvGrpSpPr>
          <p:cNvPr id="12" name="组合 1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DCC6DF1-B8DD-4F28-A6DA-367FCAE03450}"/>
              </a:ext>
            </a:extLst>
          </p:cNvPr>
          <p:cNvGrpSpPr/>
          <p:nvPr userDrawn="1"/>
        </p:nvGrpSpPr>
        <p:grpSpPr>
          <a:xfrm>
            <a:off x="463825" y="394006"/>
            <a:ext cx="2518848" cy="715656"/>
            <a:chOff x="2873375" y="2500313"/>
            <a:chExt cx="6445251" cy="1863725"/>
          </a:xfrm>
          <a:solidFill>
            <a:schemeClr val="accent5"/>
          </a:solidFill>
          <a:effectLst/>
        </p:grpSpPr>
        <p:sp>
          <p:nvSpPr>
            <p:cNvPr id="13" name="îṣľïďê">
              <a:extLst>
                <a:ext uri="{FF2B5EF4-FFF2-40B4-BE49-F238E27FC236}">
                  <a16:creationId xmlns:a16="http://schemas.microsoft.com/office/drawing/2014/main" id="{5E17BB34-77BE-4AAB-A75D-022E476285FF}"/>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 name="î$ḷíḓé">
              <a:extLst>
                <a:ext uri="{FF2B5EF4-FFF2-40B4-BE49-F238E27FC236}">
                  <a16:creationId xmlns:a16="http://schemas.microsoft.com/office/drawing/2014/main" id="{227FA449-3C57-4513-A178-94013E2FD5BE}"/>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7" name="ïsļïďê">
              <a:extLst>
                <a:ext uri="{FF2B5EF4-FFF2-40B4-BE49-F238E27FC236}">
                  <a16:creationId xmlns:a16="http://schemas.microsoft.com/office/drawing/2014/main" id="{ABE15EDC-6D41-4A3D-A451-E0BED2DF966B}"/>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 name="îṧľîdè">
              <a:extLst>
                <a:ext uri="{FF2B5EF4-FFF2-40B4-BE49-F238E27FC236}">
                  <a16:creationId xmlns:a16="http://schemas.microsoft.com/office/drawing/2014/main" id="{01B17FFD-9FF1-4886-B464-B6E71F220C9D}"/>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 name="íŝḻiďe">
              <a:extLst>
                <a:ext uri="{FF2B5EF4-FFF2-40B4-BE49-F238E27FC236}">
                  <a16:creationId xmlns:a16="http://schemas.microsoft.com/office/drawing/2014/main" id="{8C2CE04A-795A-40FC-8CD6-E30AE781EE47}"/>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2" name="îṣḷïde">
              <a:extLst>
                <a:ext uri="{FF2B5EF4-FFF2-40B4-BE49-F238E27FC236}">
                  <a16:creationId xmlns:a16="http://schemas.microsoft.com/office/drawing/2014/main" id="{004C3E68-ADA9-462D-8D38-48FF3381A6CE}"/>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3" name="ïṡliḋe">
              <a:extLst>
                <a:ext uri="{FF2B5EF4-FFF2-40B4-BE49-F238E27FC236}">
                  <a16:creationId xmlns:a16="http://schemas.microsoft.com/office/drawing/2014/main" id="{BE7C56CB-E6F8-46D7-A441-58D771172F45}"/>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4" name="íṣḻiḍê">
              <a:extLst>
                <a:ext uri="{FF2B5EF4-FFF2-40B4-BE49-F238E27FC236}">
                  <a16:creationId xmlns:a16="http://schemas.microsoft.com/office/drawing/2014/main" id="{0C682BF6-2A6E-420F-9786-48646D0EA5BF}"/>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5" name="iš1iḓé">
              <a:extLst>
                <a:ext uri="{FF2B5EF4-FFF2-40B4-BE49-F238E27FC236}">
                  <a16:creationId xmlns:a16="http://schemas.microsoft.com/office/drawing/2014/main" id="{B7DA292A-B47D-416D-86AE-A88924C925E1}"/>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6" name="işľiḑè">
              <a:extLst>
                <a:ext uri="{FF2B5EF4-FFF2-40B4-BE49-F238E27FC236}">
                  <a16:creationId xmlns:a16="http://schemas.microsoft.com/office/drawing/2014/main" id="{13C26AC0-A765-4E9A-8118-282085893ED3}"/>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7" name="ïṥlîḓe">
              <a:extLst>
                <a:ext uri="{FF2B5EF4-FFF2-40B4-BE49-F238E27FC236}">
                  <a16:creationId xmlns:a16="http://schemas.microsoft.com/office/drawing/2014/main" id="{300987E5-DDC9-4FDB-9B83-583FDE38A27D}"/>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8" name="ïş1îdé">
              <a:extLst>
                <a:ext uri="{FF2B5EF4-FFF2-40B4-BE49-F238E27FC236}">
                  <a16:creationId xmlns:a16="http://schemas.microsoft.com/office/drawing/2014/main" id="{51EDFA84-BF9B-443D-A8A5-8FBABB159DA1}"/>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9" name="îṩľídé">
              <a:extLst>
                <a:ext uri="{FF2B5EF4-FFF2-40B4-BE49-F238E27FC236}">
                  <a16:creationId xmlns:a16="http://schemas.microsoft.com/office/drawing/2014/main" id="{812305A1-D7FA-438A-9A14-37C599B5E22F}"/>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0" name="íslide">
              <a:extLst>
                <a:ext uri="{FF2B5EF4-FFF2-40B4-BE49-F238E27FC236}">
                  <a16:creationId xmlns:a16="http://schemas.microsoft.com/office/drawing/2014/main" id="{C3E0F5C8-7EBD-43DC-AE06-B68C7030AC7F}"/>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1" name="iśḷiḓe">
              <a:extLst>
                <a:ext uri="{FF2B5EF4-FFF2-40B4-BE49-F238E27FC236}">
                  <a16:creationId xmlns:a16="http://schemas.microsoft.com/office/drawing/2014/main" id="{C1E68665-FD7E-4962-B64C-24EFB995324A}"/>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2" name="îŝḷïḍé">
              <a:extLst>
                <a:ext uri="{FF2B5EF4-FFF2-40B4-BE49-F238E27FC236}">
                  <a16:creationId xmlns:a16="http://schemas.microsoft.com/office/drawing/2014/main" id="{C2EA6425-5726-4AF7-8510-69137EE52DE7}"/>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3" name="ïšḷïḋè">
              <a:extLst>
                <a:ext uri="{FF2B5EF4-FFF2-40B4-BE49-F238E27FC236}">
                  <a16:creationId xmlns:a16="http://schemas.microsoft.com/office/drawing/2014/main" id="{A6535289-65F7-4D2B-99CF-FAB6CB297D0E}"/>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4" name="îṥḷíḑè">
              <a:extLst>
                <a:ext uri="{FF2B5EF4-FFF2-40B4-BE49-F238E27FC236}">
                  <a16:creationId xmlns:a16="http://schemas.microsoft.com/office/drawing/2014/main" id="{C7E0EB55-CE77-4C74-B50B-17645621297C}"/>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5" name="iŝḻïḓé">
              <a:extLst>
                <a:ext uri="{FF2B5EF4-FFF2-40B4-BE49-F238E27FC236}">
                  <a16:creationId xmlns:a16="http://schemas.microsoft.com/office/drawing/2014/main" id="{D42D8172-8F65-45B3-8CAA-95D392345CF6}"/>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6" name="iṥļiḍé">
              <a:extLst>
                <a:ext uri="{FF2B5EF4-FFF2-40B4-BE49-F238E27FC236}">
                  <a16:creationId xmlns:a16="http://schemas.microsoft.com/office/drawing/2014/main" id="{ADB1D41E-E9BF-483A-9355-725208432159}"/>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7" name="íŝlïďè">
              <a:extLst>
                <a:ext uri="{FF2B5EF4-FFF2-40B4-BE49-F238E27FC236}">
                  <a16:creationId xmlns:a16="http://schemas.microsoft.com/office/drawing/2014/main" id="{D88C6A86-D4D2-40C3-BB8B-B9AD9ED44122}"/>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8" name="ïŝ1ïḑe">
              <a:extLst>
                <a:ext uri="{FF2B5EF4-FFF2-40B4-BE49-F238E27FC236}">
                  <a16:creationId xmlns:a16="http://schemas.microsoft.com/office/drawing/2014/main" id="{ACBD6A66-76E0-409A-A78F-3B184CDA96E0}"/>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9" name="ïṣḻïḑé">
              <a:extLst>
                <a:ext uri="{FF2B5EF4-FFF2-40B4-BE49-F238E27FC236}">
                  <a16:creationId xmlns:a16="http://schemas.microsoft.com/office/drawing/2014/main" id="{0C400C35-6D6D-4C84-9B99-18D9AE9C8686}"/>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0" name="iṣḷîde">
              <a:extLst>
                <a:ext uri="{FF2B5EF4-FFF2-40B4-BE49-F238E27FC236}">
                  <a16:creationId xmlns:a16="http://schemas.microsoft.com/office/drawing/2014/main" id="{B523857F-C4EC-4310-B692-54A8A91BC5E7}"/>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1" name="iṣḻiďê">
              <a:extLst>
                <a:ext uri="{FF2B5EF4-FFF2-40B4-BE49-F238E27FC236}">
                  <a16:creationId xmlns:a16="http://schemas.microsoft.com/office/drawing/2014/main" id="{8D94E89C-D0E0-4644-9C0D-8E8E8897DCB9}"/>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2" name="iṣľíḍé">
              <a:extLst>
                <a:ext uri="{FF2B5EF4-FFF2-40B4-BE49-F238E27FC236}">
                  <a16:creationId xmlns:a16="http://schemas.microsoft.com/office/drawing/2014/main" id="{FB50D2A2-9B61-4AC3-B19B-F25396922CAF}"/>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3" name="íŝļîḑê">
              <a:extLst>
                <a:ext uri="{FF2B5EF4-FFF2-40B4-BE49-F238E27FC236}">
                  <a16:creationId xmlns:a16="http://schemas.microsoft.com/office/drawing/2014/main" id="{84F8B23B-E8FB-48D9-8A1C-B38B9B62972D}"/>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4" name="iṡlîde">
              <a:extLst>
                <a:ext uri="{FF2B5EF4-FFF2-40B4-BE49-F238E27FC236}">
                  <a16:creationId xmlns:a16="http://schemas.microsoft.com/office/drawing/2014/main" id="{547E73B9-860E-469B-9565-19AD7B2C0BE5}"/>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5" name="îś1iďê">
              <a:extLst>
                <a:ext uri="{FF2B5EF4-FFF2-40B4-BE49-F238E27FC236}">
                  <a16:creationId xmlns:a16="http://schemas.microsoft.com/office/drawing/2014/main" id="{F7EA7F1F-467E-4083-BB77-F8B0AC784485}"/>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6" name="îŝļiďè">
              <a:extLst>
                <a:ext uri="{FF2B5EF4-FFF2-40B4-BE49-F238E27FC236}">
                  <a16:creationId xmlns:a16="http://schemas.microsoft.com/office/drawing/2014/main" id="{69C62E00-0EB5-479F-A997-68B55C7EF4E5}"/>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7" name="íṣḷíḑê">
              <a:extLst>
                <a:ext uri="{FF2B5EF4-FFF2-40B4-BE49-F238E27FC236}">
                  <a16:creationId xmlns:a16="http://schemas.microsoft.com/office/drawing/2014/main" id="{E60A9B4A-406C-4D32-A90F-849A796FF6F8}"/>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8" name="îṥlíḍê">
              <a:extLst>
                <a:ext uri="{FF2B5EF4-FFF2-40B4-BE49-F238E27FC236}">
                  <a16:creationId xmlns:a16="http://schemas.microsoft.com/office/drawing/2014/main" id="{D55AD5E5-204E-4C00-9C07-D430C2799B1A}"/>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9" name="ïŝ1ïḍé">
              <a:extLst>
                <a:ext uri="{FF2B5EF4-FFF2-40B4-BE49-F238E27FC236}">
                  <a16:creationId xmlns:a16="http://schemas.microsoft.com/office/drawing/2014/main" id="{D8CE0965-A2B3-49A1-A952-3F354CCE496E}"/>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0" name="ïṩľïḑé">
              <a:extLst>
                <a:ext uri="{FF2B5EF4-FFF2-40B4-BE49-F238E27FC236}">
                  <a16:creationId xmlns:a16="http://schemas.microsoft.com/office/drawing/2014/main" id="{A70A0299-6494-46EB-B928-E1895512392F}"/>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1" name="ï$ļîḑê">
              <a:extLst>
                <a:ext uri="{FF2B5EF4-FFF2-40B4-BE49-F238E27FC236}">
                  <a16:creationId xmlns:a16="http://schemas.microsoft.com/office/drawing/2014/main" id="{2C8F3D03-DBE4-4A3F-8032-A7C018DAB2A5}"/>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2" name="ïsḻidê">
              <a:extLst>
                <a:ext uri="{FF2B5EF4-FFF2-40B4-BE49-F238E27FC236}">
                  <a16:creationId xmlns:a16="http://schemas.microsoft.com/office/drawing/2014/main" id="{5E0A9FB4-F040-4248-B4B8-2DF457F53CB0}"/>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3" name="išḻídé">
              <a:extLst>
                <a:ext uri="{FF2B5EF4-FFF2-40B4-BE49-F238E27FC236}">
                  <a16:creationId xmlns:a16="http://schemas.microsoft.com/office/drawing/2014/main" id="{F00B683D-AA30-4D19-A611-F3DF49ED50AE}"/>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4" name="ïṡḷidè">
              <a:extLst>
                <a:ext uri="{FF2B5EF4-FFF2-40B4-BE49-F238E27FC236}">
                  <a16:creationId xmlns:a16="http://schemas.microsoft.com/office/drawing/2014/main" id="{31EA47D5-CCEE-47E7-89B4-4ABEF83CC9E9}"/>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5" name="ïšľïḋè">
              <a:extLst>
                <a:ext uri="{FF2B5EF4-FFF2-40B4-BE49-F238E27FC236}">
                  <a16:creationId xmlns:a16="http://schemas.microsoft.com/office/drawing/2014/main" id="{010B6B3B-3E49-4F83-A31E-13191D2C7F71}"/>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6" name="ïṣ1iḑè">
              <a:extLst>
                <a:ext uri="{FF2B5EF4-FFF2-40B4-BE49-F238E27FC236}">
                  <a16:creationId xmlns:a16="http://schemas.microsoft.com/office/drawing/2014/main" id="{3A5ECC3F-730B-4566-8445-4FC470FAAC04}"/>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7" name="iS1íḍè">
              <a:extLst>
                <a:ext uri="{FF2B5EF4-FFF2-40B4-BE49-F238E27FC236}">
                  <a16:creationId xmlns:a16="http://schemas.microsoft.com/office/drawing/2014/main" id="{74A3C490-EC0D-46D7-A619-BC86421B5C09}"/>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8" name="ïšļiḓé">
              <a:extLst>
                <a:ext uri="{FF2B5EF4-FFF2-40B4-BE49-F238E27FC236}">
                  <a16:creationId xmlns:a16="http://schemas.microsoft.com/office/drawing/2014/main" id="{98AD09FC-605E-4BDB-BED7-CBF302EC1755}"/>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9" name="ïṣľïďe">
              <a:extLst>
                <a:ext uri="{FF2B5EF4-FFF2-40B4-BE49-F238E27FC236}">
                  <a16:creationId xmlns:a16="http://schemas.microsoft.com/office/drawing/2014/main" id="{94B40D09-312F-42DD-BFF4-7C8DF708148D}"/>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0" name="ïṥlíḓé">
              <a:extLst>
                <a:ext uri="{FF2B5EF4-FFF2-40B4-BE49-F238E27FC236}">
                  <a16:creationId xmlns:a16="http://schemas.microsoft.com/office/drawing/2014/main" id="{E9A6A211-8564-4055-AD73-2343F5456CAC}"/>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1" name="íşḻíḋé">
              <a:extLst>
                <a:ext uri="{FF2B5EF4-FFF2-40B4-BE49-F238E27FC236}">
                  <a16:creationId xmlns:a16="http://schemas.microsoft.com/office/drawing/2014/main" id="{A8F7CD72-3E45-4337-8468-A6967276797B}"/>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2" name="ïsľídê">
              <a:extLst>
                <a:ext uri="{FF2B5EF4-FFF2-40B4-BE49-F238E27FC236}">
                  <a16:creationId xmlns:a16="http://schemas.microsoft.com/office/drawing/2014/main" id="{8037C8F1-5128-4FBF-A112-71CBCBD30DEC}"/>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3" name="îṥ1íḋe">
              <a:extLst>
                <a:ext uri="{FF2B5EF4-FFF2-40B4-BE49-F238E27FC236}">
                  <a16:creationId xmlns:a16="http://schemas.microsoft.com/office/drawing/2014/main" id="{A77B2476-07B0-4FB0-B6F2-633D06FB7339}"/>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5" name="îṧ1ïdé">
              <a:extLst>
                <a:ext uri="{FF2B5EF4-FFF2-40B4-BE49-F238E27FC236}">
                  <a16:creationId xmlns:a16="http://schemas.microsoft.com/office/drawing/2014/main" id="{483F6144-126B-475F-A291-6FC19961C2AA}"/>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7" name="ïSḷïdê">
              <a:extLst>
                <a:ext uri="{FF2B5EF4-FFF2-40B4-BE49-F238E27FC236}">
                  <a16:creationId xmlns:a16="http://schemas.microsoft.com/office/drawing/2014/main" id="{0F49CCF9-1BB4-4D25-BCF4-32272949BB8E}"/>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8" name="iṧlíďè">
              <a:extLst>
                <a:ext uri="{FF2B5EF4-FFF2-40B4-BE49-F238E27FC236}">
                  <a16:creationId xmlns:a16="http://schemas.microsoft.com/office/drawing/2014/main" id="{A611ABD2-143F-4690-A9A3-92EBA3405172}"/>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pic>
        <p:nvPicPr>
          <p:cNvPr id="81" name="图片 80">
            <a:extLst>
              <a:ext uri="{FF2B5EF4-FFF2-40B4-BE49-F238E27FC236}">
                <a16:creationId xmlns:a16="http://schemas.microsoft.com/office/drawing/2014/main" id="{ECA2C19E-D8B5-4F0E-8E48-AE184E276106}"/>
              </a:ext>
            </a:extLst>
          </p:cNvPr>
          <p:cNvPicPr>
            <a:picLocks noChangeAspect="1"/>
          </p:cNvPicPr>
          <p:nvPr userDrawn="1"/>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6354584" y="3560671"/>
            <a:ext cx="5837416" cy="3297329"/>
          </a:xfrm>
          <a:prstGeom prst="rect">
            <a:avLst/>
          </a:prstGeom>
        </p:spPr>
      </p:pic>
      <p:sp>
        <p:nvSpPr>
          <p:cNvPr id="11" name="矩形 10">
            <a:extLst>
              <a:ext uri="{FF2B5EF4-FFF2-40B4-BE49-F238E27FC236}">
                <a16:creationId xmlns:a16="http://schemas.microsoft.com/office/drawing/2014/main" id="{026880F9-0DD1-4C14-9200-EBE499162A6B}"/>
              </a:ext>
            </a:extLst>
          </p:cNvPr>
          <p:cNvSpPr/>
          <p:nvPr userDrawn="1"/>
        </p:nvSpPr>
        <p:spPr>
          <a:xfrm>
            <a:off x="-7" y="3498603"/>
            <a:ext cx="12192000" cy="117533"/>
          </a:xfrm>
          <a:prstGeom prst="rect">
            <a:avLst/>
          </a:prstGeom>
          <a:gradFill>
            <a:gsLst>
              <a:gs pos="0">
                <a:schemeClr val="accent6"/>
              </a:gs>
              <a:gs pos="66000">
                <a:schemeClr val="accent1"/>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chemeClr val="accent1"/>
              </a:solidFill>
              <a:effectLst/>
              <a:uLnTx/>
              <a:uFillTx/>
              <a:latin typeface="Arial"/>
              <a:ea typeface="微软雅黑"/>
              <a:cs typeface="+mn-cs"/>
            </a:endParaRPr>
          </a:p>
        </p:txBody>
      </p:sp>
    </p:spTree>
    <p:extLst>
      <p:ext uri="{BB962C8B-B14F-4D97-AF65-F5344CB8AC3E}">
        <p14:creationId xmlns:p14="http://schemas.microsoft.com/office/powerpoint/2010/main" val="395099182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_2">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EAA4715F-92CD-40BE-BB02-5DDACF6303AE}"/>
              </a:ext>
            </a:extLst>
          </p:cNvPr>
          <p:cNvGrpSpPr/>
          <p:nvPr userDrawn="1"/>
        </p:nvGrpSpPr>
        <p:grpSpPr>
          <a:xfrm>
            <a:off x="-10327" y="-41150"/>
            <a:ext cx="6780246" cy="6885001"/>
            <a:chOff x="5437952" y="-18003"/>
            <a:chExt cx="6780246" cy="6885001"/>
          </a:xfrm>
        </p:grpSpPr>
        <p:pic>
          <p:nvPicPr>
            <p:cNvPr id="18" name="图片 17">
              <a:extLst>
                <a:ext uri="{FF2B5EF4-FFF2-40B4-BE49-F238E27FC236}">
                  <a16:creationId xmlns:a16="http://schemas.microsoft.com/office/drawing/2014/main" id="{CFB69355-7C9B-44BF-A3C1-2743158C79BC}"/>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738484" y="-18003"/>
              <a:ext cx="6453516" cy="6876000"/>
            </a:xfrm>
            <a:prstGeom prst="rect">
              <a:avLst/>
            </a:prstGeom>
          </p:spPr>
        </p:pic>
        <p:sp>
          <p:nvSpPr>
            <p:cNvPr id="19" name="矩形 18">
              <a:extLst>
                <a:ext uri="{FF2B5EF4-FFF2-40B4-BE49-F238E27FC236}">
                  <a16:creationId xmlns:a16="http://schemas.microsoft.com/office/drawing/2014/main" id="{C920E8DC-BCD1-48A3-BFFE-780ABFA6C72D}"/>
                </a:ext>
              </a:extLst>
            </p:cNvPr>
            <p:cNvSpPr/>
            <p:nvPr userDrawn="1"/>
          </p:nvSpPr>
          <p:spPr>
            <a:xfrm>
              <a:off x="5437952" y="0"/>
              <a:ext cx="6780246" cy="6866998"/>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 name="图片 2">
            <a:extLst>
              <a:ext uri="{FF2B5EF4-FFF2-40B4-BE49-F238E27FC236}">
                <a16:creationId xmlns:a16="http://schemas.microsoft.com/office/drawing/2014/main" id="{BA3A6B85-F2CB-49EC-B261-0E102073B8C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77921" y="0"/>
            <a:ext cx="5314079" cy="6858001"/>
          </a:xfrm>
          <a:prstGeom prst="rect">
            <a:avLst/>
          </a:prstGeom>
        </p:spPr>
      </p:pic>
      <p:sp>
        <p:nvSpPr>
          <p:cNvPr id="7" name="矩形 6">
            <a:extLst>
              <a:ext uri="{FF2B5EF4-FFF2-40B4-BE49-F238E27FC236}">
                <a16:creationId xmlns:a16="http://schemas.microsoft.com/office/drawing/2014/main" id="{1E7F3CBB-4796-4CC9-83FA-61A15029A105}"/>
              </a:ext>
            </a:extLst>
          </p:cNvPr>
          <p:cNvSpPr/>
          <p:nvPr userDrawn="1"/>
        </p:nvSpPr>
        <p:spPr>
          <a:xfrm rot="5400000">
            <a:off x="3385920" y="3375000"/>
            <a:ext cx="6876000" cy="108000"/>
          </a:xfrm>
          <a:prstGeom prst="rect">
            <a:avLst/>
          </a:prstGeom>
          <a:gradFill>
            <a:gsLst>
              <a:gs pos="0">
                <a:schemeClr val="accent6"/>
              </a:gs>
              <a:gs pos="66000">
                <a:schemeClr val="accent1"/>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12" name="文本占位符 13">
            <a:extLst>
              <a:ext uri="{FF2B5EF4-FFF2-40B4-BE49-F238E27FC236}">
                <a16:creationId xmlns:a16="http://schemas.microsoft.com/office/drawing/2014/main" id="{F6F94603-2E8A-4EDF-83D7-ED1BD6CA37CA}"/>
              </a:ext>
            </a:extLst>
          </p:cNvPr>
          <p:cNvSpPr>
            <a:spLocks noGrp="1"/>
          </p:cNvSpPr>
          <p:nvPr userDrawn="1">
            <p:ph type="body" sz="quarter" idx="10" hasCustomPrompt="1"/>
          </p:nvPr>
        </p:nvSpPr>
        <p:spPr>
          <a:xfrm>
            <a:off x="2177655" y="5159594"/>
            <a:ext cx="2605835" cy="296271"/>
          </a:xfrm>
          <a:prstGeom prst="rect">
            <a:avLst/>
          </a:prstGeom>
        </p:spPr>
        <p:txBody>
          <a:bodyPr vert="horz" anchor="ctr">
            <a:noAutofit/>
          </a:bodyPr>
          <a:lstStyle>
            <a:lvl1pPr marL="0" indent="0" algn="ctr">
              <a:buNone/>
              <a:defRPr sz="1800" b="0" i="0" u="none">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p>
        </p:txBody>
      </p:sp>
      <p:sp>
        <p:nvSpPr>
          <p:cNvPr id="13" name="文本占位符 13">
            <a:extLst>
              <a:ext uri="{FF2B5EF4-FFF2-40B4-BE49-F238E27FC236}">
                <a16:creationId xmlns:a16="http://schemas.microsoft.com/office/drawing/2014/main" id="{0033DC0E-D1F5-4981-BE1B-24BB6D3F9ACD}"/>
              </a:ext>
            </a:extLst>
          </p:cNvPr>
          <p:cNvSpPr>
            <a:spLocks noGrp="1"/>
          </p:cNvSpPr>
          <p:nvPr userDrawn="1">
            <p:ph type="body" sz="quarter" idx="11" hasCustomPrompt="1"/>
          </p:nvPr>
        </p:nvSpPr>
        <p:spPr>
          <a:xfrm>
            <a:off x="2177655" y="5594795"/>
            <a:ext cx="2605835" cy="296271"/>
          </a:xfrm>
          <a:prstGeom prst="rect">
            <a:avLst/>
          </a:prstGeom>
        </p:spPr>
        <p:txBody>
          <a:bodyPr vert="horz" anchor="ctr">
            <a:noAutofit/>
          </a:bodyPr>
          <a:lstStyle>
            <a:lvl1pPr marL="0" indent="0" algn="ctr">
              <a:buNone/>
              <a:defRPr sz="1800" b="0" i="0" u="none">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Date</a:t>
            </a:r>
            <a:endParaRPr lang="zh-CN" altLang="en-US" dirty="0"/>
          </a:p>
        </p:txBody>
      </p:sp>
      <p:sp>
        <p:nvSpPr>
          <p:cNvPr id="14" name="标题 1">
            <a:extLst>
              <a:ext uri="{FF2B5EF4-FFF2-40B4-BE49-F238E27FC236}">
                <a16:creationId xmlns:a16="http://schemas.microsoft.com/office/drawing/2014/main" id="{07D0BAF6-0165-47F5-9B93-50BB6B305D27}"/>
              </a:ext>
            </a:extLst>
          </p:cNvPr>
          <p:cNvSpPr>
            <a:spLocks noGrp="1"/>
          </p:cNvSpPr>
          <p:nvPr userDrawn="1">
            <p:ph type="ctrTitle"/>
          </p:nvPr>
        </p:nvSpPr>
        <p:spPr>
          <a:xfrm>
            <a:off x="290206" y="2578485"/>
            <a:ext cx="6357583" cy="1030004"/>
          </a:xfrm>
          <a:prstGeom prst="rect">
            <a:avLst/>
          </a:prstGeom>
        </p:spPr>
        <p:txBody>
          <a:bodyPr anchor="b">
            <a:noAutofit/>
          </a:bodyPr>
          <a:lstStyle>
            <a:lvl1pPr algn="ctr">
              <a:lnSpc>
                <a:spcPct val="100000"/>
              </a:lnSpc>
              <a:defRPr sz="5400" b="1" i="0" u="none">
                <a:solidFill>
                  <a:schemeClr val="accent1"/>
                </a:solidFill>
                <a:latin typeface="思源黑体 CN Bold" panose="020B0800000000000000" pitchFamily="34" charset="-122"/>
                <a:ea typeface="思源黑体 CN Bold" panose="020B0800000000000000" pitchFamily="34" charset="-122"/>
              </a:defRPr>
            </a:lvl1pPr>
          </a:lstStyle>
          <a:p>
            <a:r>
              <a:rPr lang="en-US" dirty="0"/>
              <a:t>Click to edit Master title style</a:t>
            </a:r>
            <a:endParaRPr lang="zh-CN" altLang="en-US" dirty="0"/>
          </a:p>
        </p:txBody>
      </p:sp>
      <p:grpSp>
        <p:nvGrpSpPr>
          <p:cNvPr id="11" name="组合 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2D31DF4-FC9D-416B-AC77-279218C530B8}"/>
              </a:ext>
            </a:extLst>
          </p:cNvPr>
          <p:cNvGrpSpPr/>
          <p:nvPr userDrawn="1"/>
        </p:nvGrpSpPr>
        <p:grpSpPr>
          <a:xfrm>
            <a:off x="463825" y="394006"/>
            <a:ext cx="2518848" cy="715656"/>
            <a:chOff x="2873375" y="2500313"/>
            <a:chExt cx="6445251" cy="1863725"/>
          </a:xfrm>
          <a:solidFill>
            <a:schemeClr val="accent5"/>
          </a:solidFill>
          <a:effectLst/>
        </p:grpSpPr>
        <p:sp>
          <p:nvSpPr>
            <p:cNvPr id="16" name="îṣľïďê">
              <a:extLst>
                <a:ext uri="{FF2B5EF4-FFF2-40B4-BE49-F238E27FC236}">
                  <a16:creationId xmlns:a16="http://schemas.microsoft.com/office/drawing/2014/main" id="{223C3C46-BC27-4EED-8FAC-E96398DE1C23}"/>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 name="î$ḷíḓé">
              <a:extLst>
                <a:ext uri="{FF2B5EF4-FFF2-40B4-BE49-F238E27FC236}">
                  <a16:creationId xmlns:a16="http://schemas.microsoft.com/office/drawing/2014/main" id="{6E94A69A-09ED-44C4-B7EE-892332D5618B}"/>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 name="ïsļïďê">
              <a:extLst>
                <a:ext uri="{FF2B5EF4-FFF2-40B4-BE49-F238E27FC236}">
                  <a16:creationId xmlns:a16="http://schemas.microsoft.com/office/drawing/2014/main" id="{504B8A3B-1571-42A9-B97C-EC186E2FA832}"/>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2" name="îṧľîdè">
              <a:extLst>
                <a:ext uri="{FF2B5EF4-FFF2-40B4-BE49-F238E27FC236}">
                  <a16:creationId xmlns:a16="http://schemas.microsoft.com/office/drawing/2014/main" id="{EFE09BBF-4216-4F25-A0F2-9C82B2BFCDE5}"/>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3" name="íŝḻiďe">
              <a:extLst>
                <a:ext uri="{FF2B5EF4-FFF2-40B4-BE49-F238E27FC236}">
                  <a16:creationId xmlns:a16="http://schemas.microsoft.com/office/drawing/2014/main" id="{96E7A1DE-B4A5-49ED-B37D-4CBDB9EC2FCA}"/>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4" name="îṣḷïde">
              <a:extLst>
                <a:ext uri="{FF2B5EF4-FFF2-40B4-BE49-F238E27FC236}">
                  <a16:creationId xmlns:a16="http://schemas.microsoft.com/office/drawing/2014/main" id="{666D7EA8-8A49-41CC-8BB0-D939965AB5E5}"/>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5" name="ïṡliḋe">
              <a:extLst>
                <a:ext uri="{FF2B5EF4-FFF2-40B4-BE49-F238E27FC236}">
                  <a16:creationId xmlns:a16="http://schemas.microsoft.com/office/drawing/2014/main" id="{6F134547-C148-4A41-8B54-AD345CA0C14F}"/>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6" name="íṣḻiḍê">
              <a:extLst>
                <a:ext uri="{FF2B5EF4-FFF2-40B4-BE49-F238E27FC236}">
                  <a16:creationId xmlns:a16="http://schemas.microsoft.com/office/drawing/2014/main" id="{65A42CEB-2E81-403C-9DD6-34289D849D21}"/>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7" name="iš1iḓé">
              <a:extLst>
                <a:ext uri="{FF2B5EF4-FFF2-40B4-BE49-F238E27FC236}">
                  <a16:creationId xmlns:a16="http://schemas.microsoft.com/office/drawing/2014/main" id="{70413BD9-7FCD-4597-8567-E320FCCE352C}"/>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8" name="işľiḑè">
              <a:extLst>
                <a:ext uri="{FF2B5EF4-FFF2-40B4-BE49-F238E27FC236}">
                  <a16:creationId xmlns:a16="http://schemas.microsoft.com/office/drawing/2014/main" id="{49C33983-2A65-4680-9817-9B5625C2CAA2}"/>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9" name="ïṥlîḓe">
              <a:extLst>
                <a:ext uri="{FF2B5EF4-FFF2-40B4-BE49-F238E27FC236}">
                  <a16:creationId xmlns:a16="http://schemas.microsoft.com/office/drawing/2014/main" id="{5857DA83-DF24-4041-AA3C-A3FDA2C85E57}"/>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0" name="ïş1îdé">
              <a:extLst>
                <a:ext uri="{FF2B5EF4-FFF2-40B4-BE49-F238E27FC236}">
                  <a16:creationId xmlns:a16="http://schemas.microsoft.com/office/drawing/2014/main" id="{72886562-03FC-4965-9490-FA0B3CD3B527}"/>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1" name="îṩľídé">
              <a:extLst>
                <a:ext uri="{FF2B5EF4-FFF2-40B4-BE49-F238E27FC236}">
                  <a16:creationId xmlns:a16="http://schemas.microsoft.com/office/drawing/2014/main" id="{E7FBB0E7-CB71-4287-B3A7-67D7AA8071E5}"/>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2" name="íslide">
              <a:extLst>
                <a:ext uri="{FF2B5EF4-FFF2-40B4-BE49-F238E27FC236}">
                  <a16:creationId xmlns:a16="http://schemas.microsoft.com/office/drawing/2014/main" id="{B594160E-73B9-4464-A8CD-BB3C1F77089C}"/>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3" name="iśḷiḓe">
              <a:extLst>
                <a:ext uri="{FF2B5EF4-FFF2-40B4-BE49-F238E27FC236}">
                  <a16:creationId xmlns:a16="http://schemas.microsoft.com/office/drawing/2014/main" id="{9D1C12E2-0989-4179-9D0D-134BDC94601C}"/>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4" name="îŝḷïḍé">
              <a:extLst>
                <a:ext uri="{FF2B5EF4-FFF2-40B4-BE49-F238E27FC236}">
                  <a16:creationId xmlns:a16="http://schemas.microsoft.com/office/drawing/2014/main" id="{1ACBAC65-94F7-4078-905A-E8D87D7D4B9F}"/>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5" name="ïšḷïḋè">
              <a:extLst>
                <a:ext uri="{FF2B5EF4-FFF2-40B4-BE49-F238E27FC236}">
                  <a16:creationId xmlns:a16="http://schemas.microsoft.com/office/drawing/2014/main" id="{80036F14-9E20-4825-8543-78483AD2259A}"/>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6" name="îṥḷíḑè">
              <a:extLst>
                <a:ext uri="{FF2B5EF4-FFF2-40B4-BE49-F238E27FC236}">
                  <a16:creationId xmlns:a16="http://schemas.microsoft.com/office/drawing/2014/main" id="{3BDF19A0-EA07-42FE-B314-C545914FD3C8}"/>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7" name="iŝḻïḓé">
              <a:extLst>
                <a:ext uri="{FF2B5EF4-FFF2-40B4-BE49-F238E27FC236}">
                  <a16:creationId xmlns:a16="http://schemas.microsoft.com/office/drawing/2014/main" id="{EC13130C-4697-44C7-B9CF-648BEC5F6349}"/>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8" name="iṥļiḍé">
              <a:extLst>
                <a:ext uri="{FF2B5EF4-FFF2-40B4-BE49-F238E27FC236}">
                  <a16:creationId xmlns:a16="http://schemas.microsoft.com/office/drawing/2014/main" id="{C7622D7F-3C4E-4B0A-B0C1-2C61D7092FF0}"/>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9" name="íŝlïďè">
              <a:extLst>
                <a:ext uri="{FF2B5EF4-FFF2-40B4-BE49-F238E27FC236}">
                  <a16:creationId xmlns:a16="http://schemas.microsoft.com/office/drawing/2014/main" id="{2EC3AFD5-FAC5-47B9-A8CF-495B17F69264}"/>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0" name="ïŝ1ïḑe">
              <a:extLst>
                <a:ext uri="{FF2B5EF4-FFF2-40B4-BE49-F238E27FC236}">
                  <a16:creationId xmlns:a16="http://schemas.microsoft.com/office/drawing/2014/main" id="{4CF6979E-43FF-4A4F-9C00-DCB7E61E53DF}"/>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1" name="ïṣḻïḑé">
              <a:extLst>
                <a:ext uri="{FF2B5EF4-FFF2-40B4-BE49-F238E27FC236}">
                  <a16:creationId xmlns:a16="http://schemas.microsoft.com/office/drawing/2014/main" id="{266B486E-F5A4-43AF-A725-50928AF5820D}"/>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2" name="iṣḷîde">
              <a:extLst>
                <a:ext uri="{FF2B5EF4-FFF2-40B4-BE49-F238E27FC236}">
                  <a16:creationId xmlns:a16="http://schemas.microsoft.com/office/drawing/2014/main" id="{32E80AE4-66A4-4970-AF3F-B823CDCE9F12}"/>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3" name="iṣḻiďê">
              <a:extLst>
                <a:ext uri="{FF2B5EF4-FFF2-40B4-BE49-F238E27FC236}">
                  <a16:creationId xmlns:a16="http://schemas.microsoft.com/office/drawing/2014/main" id="{15A7C80D-497A-4ED9-A40B-17D8744F2259}"/>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4" name="iṣľíḍé">
              <a:extLst>
                <a:ext uri="{FF2B5EF4-FFF2-40B4-BE49-F238E27FC236}">
                  <a16:creationId xmlns:a16="http://schemas.microsoft.com/office/drawing/2014/main" id="{10397B44-BDFA-4375-9E29-AE6125AFBF8E}"/>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5" name="íŝļîḑê">
              <a:extLst>
                <a:ext uri="{FF2B5EF4-FFF2-40B4-BE49-F238E27FC236}">
                  <a16:creationId xmlns:a16="http://schemas.microsoft.com/office/drawing/2014/main" id="{8AA8EAA6-4316-4C77-A9D9-66EAA0B8B0D8}"/>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6" name="iṡlîde">
              <a:extLst>
                <a:ext uri="{FF2B5EF4-FFF2-40B4-BE49-F238E27FC236}">
                  <a16:creationId xmlns:a16="http://schemas.microsoft.com/office/drawing/2014/main" id="{924C141E-9423-4349-A9E2-E0096CC5D95E}"/>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7" name="îś1iďê">
              <a:extLst>
                <a:ext uri="{FF2B5EF4-FFF2-40B4-BE49-F238E27FC236}">
                  <a16:creationId xmlns:a16="http://schemas.microsoft.com/office/drawing/2014/main" id="{5A324DAF-25DD-470E-8480-C438C03C2C2A}"/>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8" name="îŝļiďè">
              <a:extLst>
                <a:ext uri="{FF2B5EF4-FFF2-40B4-BE49-F238E27FC236}">
                  <a16:creationId xmlns:a16="http://schemas.microsoft.com/office/drawing/2014/main" id="{784DD19B-22DC-4506-9A0C-740154D990BE}"/>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9" name="íṣḷíḑê">
              <a:extLst>
                <a:ext uri="{FF2B5EF4-FFF2-40B4-BE49-F238E27FC236}">
                  <a16:creationId xmlns:a16="http://schemas.microsoft.com/office/drawing/2014/main" id="{3D3A1B50-83A7-42C2-A9F2-AF32E1247454}"/>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0" name="îṥlíḍê">
              <a:extLst>
                <a:ext uri="{FF2B5EF4-FFF2-40B4-BE49-F238E27FC236}">
                  <a16:creationId xmlns:a16="http://schemas.microsoft.com/office/drawing/2014/main" id="{4C2FB14D-108C-42CA-9A9A-5F2246519A90}"/>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1" name="ïŝ1ïḍé">
              <a:extLst>
                <a:ext uri="{FF2B5EF4-FFF2-40B4-BE49-F238E27FC236}">
                  <a16:creationId xmlns:a16="http://schemas.microsoft.com/office/drawing/2014/main" id="{1ADBB8BD-33E7-489E-9510-F2668B843117}"/>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2" name="ïṩľïḑé">
              <a:extLst>
                <a:ext uri="{FF2B5EF4-FFF2-40B4-BE49-F238E27FC236}">
                  <a16:creationId xmlns:a16="http://schemas.microsoft.com/office/drawing/2014/main" id="{7D626EFE-A3BD-4138-8D43-0A9DBCD1996B}"/>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3" name="ï$ļîḑê">
              <a:extLst>
                <a:ext uri="{FF2B5EF4-FFF2-40B4-BE49-F238E27FC236}">
                  <a16:creationId xmlns:a16="http://schemas.microsoft.com/office/drawing/2014/main" id="{96987C17-3519-4CAE-A8F4-0241FBB2A213}"/>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4" name="ïsḻidê">
              <a:extLst>
                <a:ext uri="{FF2B5EF4-FFF2-40B4-BE49-F238E27FC236}">
                  <a16:creationId xmlns:a16="http://schemas.microsoft.com/office/drawing/2014/main" id="{419F5315-58DC-472C-92C4-BD661A27D11B}"/>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5" name="išḻídé">
              <a:extLst>
                <a:ext uri="{FF2B5EF4-FFF2-40B4-BE49-F238E27FC236}">
                  <a16:creationId xmlns:a16="http://schemas.microsoft.com/office/drawing/2014/main" id="{D6027D1B-F32A-411F-BC93-01D84239DDFC}"/>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6" name="ïṡḷidè">
              <a:extLst>
                <a:ext uri="{FF2B5EF4-FFF2-40B4-BE49-F238E27FC236}">
                  <a16:creationId xmlns:a16="http://schemas.microsoft.com/office/drawing/2014/main" id="{2C6F5981-8306-4744-A38E-C19AAD824803}"/>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7" name="ïšľïḋè">
              <a:extLst>
                <a:ext uri="{FF2B5EF4-FFF2-40B4-BE49-F238E27FC236}">
                  <a16:creationId xmlns:a16="http://schemas.microsoft.com/office/drawing/2014/main" id="{01EDB528-BB79-4A45-BD8B-9E8A6D0D5A42}"/>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8" name="ïṣ1iḑè">
              <a:extLst>
                <a:ext uri="{FF2B5EF4-FFF2-40B4-BE49-F238E27FC236}">
                  <a16:creationId xmlns:a16="http://schemas.microsoft.com/office/drawing/2014/main" id="{7640B679-9E4D-40EB-B178-38119A36075B}"/>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9" name="iS1íḍè">
              <a:extLst>
                <a:ext uri="{FF2B5EF4-FFF2-40B4-BE49-F238E27FC236}">
                  <a16:creationId xmlns:a16="http://schemas.microsoft.com/office/drawing/2014/main" id="{9DE8EAD2-A1C8-4BFC-B3B0-B92D6E814A4D}"/>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0" name="ïšļiḓé">
              <a:extLst>
                <a:ext uri="{FF2B5EF4-FFF2-40B4-BE49-F238E27FC236}">
                  <a16:creationId xmlns:a16="http://schemas.microsoft.com/office/drawing/2014/main" id="{B062D312-A419-45E2-A721-0F305D603DBA}"/>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1" name="ïṣľïďe">
              <a:extLst>
                <a:ext uri="{FF2B5EF4-FFF2-40B4-BE49-F238E27FC236}">
                  <a16:creationId xmlns:a16="http://schemas.microsoft.com/office/drawing/2014/main" id="{8551E4ED-60C3-4647-86CD-33E76114CA07}"/>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2" name="ïṥlíḓé">
              <a:extLst>
                <a:ext uri="{FF2B5EF4-FFF2-40B4-BE49-F238E27FC236}">
                  <a16:creationId xmlns:a16="http://schemas.microsoft.com/office/drawing/2014/main" id="{191C3E29-E46B-45B8-A6E4-D5E2BB425534}"/>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3" name="íşḻíḋé">
              <a:extLst>
                <a:ext uri="{FF2B5EF4-FFF2-40B4-BE49-F238E27FC236}">
                  <a16:creationId xmlns:a16="http://schemas.microsoft.com/office/drawing/2014/main" id="{1B26D213-A33B-4B08-8BD3-E2B885953B47}"/>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4" name="ïsľídê">
              <a:extLst>
                <a:ext uri="{FF2B5EF4-FFF2-40B4-BE49-F238E27FC236}">
                  <a16:creationId xmlns:a16="http://schemas.microsoft.com/office/drawing/2014/main" id="{B0DB3942-D220-4A6C-9BF3-F3676E8EBF7F}"/>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5" name="îṥ1íḋe">
              <a:extLst>
                <a:ext uri="{FF2B5EF4-FFF2-40B4-BE49-F238E27FC236}">
                  <a16:creationId xmlns:a16="http://schemas.microsoft.com/office/drawing/2014/main" id="{19CB2F2B-AC33-4CDF-80EA-0B9A52F95BD8}"/>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6" name="îṧ1ïdé">
              <a:extLst>
                <a:ext uri="{FF2B5EF4-FFF2-40B4-BE49-F238E27FC236}">
                  <a16:creationId xmlns:a16="http://schemas.microsoft.com/office/drawing/2014/main" id="{3B432DE9-9084-459D-896D-59D4AD78D6E7}"/>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7" name="ïSḷïdê">
              <a:extLst>
                <a:ext uri="{FF2B5EF4-FFF2-40B4-BE49-F238E27FC236}">
                  <a16:creationId xmlns:a16="http://schemas.microsoft.com/office/drawing/2014/main" id="{B39B810C-620A-40CB-A5D9-6BBD154D4A48}"/>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8" name="iṧlíďè">
              <a:extLst>
                <a:ext uri="{FF2B5EF4-FFF2-40B4-BE49-F238E27FC236}">
                  <a16:creationId xmlns:a16="http://schemas.microsoft.com/office/drawing/2014/main" id="{CAAD331B-1D86-4C67-A40A-7413FBA74AEC}"/>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pic>
        <p:nvPicPr>
          <p:cNvPr id="69" name="图片 68">
            <a:extLst>
              <a:ext uri="{FF2B5EF4-FFF2-40B4-BE49-F238E27FC236}">
                <a16:creationId xmlns:a16="http://schemas.microsoft.com/office/drawing/2014/main" id="{9BD97447-70DE-45B9-931C-F6B277E03439}"/>
              </a:ext>
            </a:extLst>
          </p:cNvPr>
          <p:cNvPicPr>
            <a:picLocks noChangeAspect="1"/>
          </p:cNvPicPr>
          <p:nvPr userDrawn="1"/>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6877920" y="3546522"/>
            <a:ext cx="5325205" cy="3297329"/>
          </a:xfrm>
          <a:prstGeom prst="rect">
            <a:avLst/>
          </a:prstGeom>
        </p:spPr>
      </p:pic>
    </p:spTree>
    <p:extLst>
      <p:ext uri="{BB962C8B-B14F-4D97-AF65-F5344CB8AC3E}">
        <p14:creationId xmlns:p14="http://schemas.microsoft.com/office/powerpoint/2010/main" val="166415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791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08435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4F6DD80-1174-419A-9DF0-A80DEC6DC1E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3718167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335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_1">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8FF94D9-308C-4F56-B46F-9FD1D43BF16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 y="0"/>
            <a:ext cx="12192000" cy="2861913"/>
          </a:xfrm>
          <a:prstGeom prst="rect">
            <a:avLst/>
          </a:prstGeom>
        </p:spPr>
      </p:pic>
      <p:sp>
        <p:nvSpPr>
          <p:cNvPr id="59" name="矩形 58">
            <a:extLst>
              <a:ext uri="{FF2B5EF4-FFF2-40B4-BE49-F238E27FC236}">
                <a16:creationId xmlns:a16="http://schemas.microsoft.com/office/drawing/2014/main" id="{0D7046A1-B44B-4173-A9B8-76E09B749AEA}"/>
              </a:ext>
            </a:extLst>
          </p:cNvPr>
          <p:cNvSpPr/>
          <p:nvPr userDrawn="1"/>
        </p:nvSpPr>
        <p:spPr>
          <a:xfrm>
            <a:off x="-11" y="0"/>
            <a:ext cx="12192011" cy="2861913"/>
          </a:xfrm>
          <a:prstGeom prst="rect">
            <a:avLst/>
          </a:prstGeom>
          <a:gradFill flip="none" rotWithShape="1">
            <a:gsLst>
              <a:gs pos="0">
                <a:schemeClr val="accent1"/>
              </a:gs>
              <a:gs pos="53000">
                <a:schemeClr val="accent1">
                  <a:alpha val="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a:extLst>
              <a:ext uri="{FF2B5EF4-FFF2-40B4-BE49-F238E27FC236}">
                <a16:creationId xmlns:a16="http://schemas.microsoft.com/office/drawing/2014/main" id="{916741C2-5346-4D86-A123-656499848162}"/>
              </a:ext>
            </a:extLst>
          </p:cNvPr>
          <p:cNvPicPr>
            <a:picLocks noChangeAspect="1"/>
          </p:cNvPicPr>
          <p:nvPr userDrawn="1"/>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3" y="3296326"/>
            <a:ext cx="12191997" cy="3561674"/>
          </a:xfrm>
          <a:prstGeom prst="rect">
            <a:avLst/>
          </a:prstGeom>
        </p:spPr>
      </p:pic>
      <p:sp>
        <p:nvSpPr>
          <p:cNvPr id="78" name="矩形 77">
            <a:extLst>
              <a:ext uri="{FF2B5EF4-FFF2-40B4-BE49-F238E27FC236}">
                <a16:creationId xmlns:a16="http://schemas.microsoft.com/office/drawing/2014/main" id="{BE0A28B7-C0AC-47E8-9E2E-EAF5A869E528}"/>
              </a:ext>
            </a:extLst>
          </p:cNvPr>
          <p:cNvSpPr/>
          <p:nvPr userDrawn="1"/>
        </p:nvSpPr>
        <p:spPr>
          <a:xfrm>
            <a:off x="-4" y="2853880"/>
            <a:ext cx="12191997" cy="107999"/>
          </a:xfrm>
          <a:prstGeom prst="rect">
            <a:avLst/>
          </a:prstGeom>
          <a:gradFill>
            <a:gsLst>
              <a:gs pos="0">
                <a:schemeClr val="accent6"/>
              </a:gs>
              <a:gs pos="97000">
                <a:schemeClr val="accent1"/>
              </a:gs>
            </a:gsLst>
            <a:path path="circle">
              <a:fillToRect r="100000" b="100000"/>
            </a:path>
          </a:gradFill>
          <a:ln w="12700" cap="flat" cmpd="sng" algn="ctr">
            <a:noFill/>
            <a:prstDash val="solid"/>
            <a:miter lim="800000"/>
          </a:ln>
          <a:effectLst/>
        </p:spPr>
        <p:txBody>
          <a:bodyPr rtlCol="0" anchor="ctr"/>
          <a:lstStyle/>
          <a:p>
            <a:pPr algn="ctr">
              <a:defRPr/>
            </a:pPr>
            <a:endParaRPr lang="zh-CN" altLang="en-US" sz="1350" kern="0" dirty="0">
              <a:solidFill>
                <a:srgbClr val="FFFFFF"/>
              </a:solidFill>
              <a:latin typeface="Arial"/>
              <a:ea typeface="微软雅黑"/>
            </a:endParaRPr>
          </a:p>
        </p:txBody>
      </p:sp>
      <p:pic>
        <p:nvPicPr>
          <p:cNvPr id="64" name="图片 63">
            <a:extLst>
              <a:ext uri="{FF2B5EF4-FFF2-40B4-BE49-F238E27FC236}">
                <a16:creationId xmlns:a16="http://schemas.microsoft.com/office/drawing/2014/main" id="{13491864-E43F-4905-AFD7-7D89BD277DE4}"/>
              </a:ext>
            </a:extLst>
          </p:cNvPr>
          <p:cNvPicPr>
            <a:picLocks noChangeAspect="1"/>
          </p:cNvPicPr>
          <p:nvPr userDrawn="1"/>
        </p:nvPicPr>
        <p:blipFill rotWithShape="1">
          <a:blip r:embed="rId5" cstate="screen">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69000"/>
                    </a14:imgEffect>
                  </a14:imgLayer>
                </a14:imgProps>
              </a:ext>
              <a:ext uri="{28A0092B-C50C-407E-A947-70E740481C1C}">
                <a14:useLocalDpi xmlns:a14="http://schemas.microsoft.com/office/drawing/2010/main"/>
              </a:ext>
            </a:extLst>
          </a:blip>
          <a:srcRect t="-3483"/>
          <a:stretch/>
        </p:blipFill>
        <p:spPr>
          <a:xfrm>
            <a:off x="8415304" y="3646026"/>
            <a:ext cx="3776686" cy="3211974"/>
          </a:xfrm>
          <a:prstGeom prst="rect">
            <a:avLst/>
          </a:prstGeom>
        </p:spPr>
      </p:pic>
      <p:grpSp>
        <p:nvGrpSpPr>
          <p:cNvPr id="61" name="组合 6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3BB5DF3-E771-4AF7-9EA6-D55A6D7817D4}"/>
              </a:ext>
            </a:extLst>
          </p:cNvPr>
          <p:cNvGrpSpPr/>
          <p:nvPr userDrawn="1"/>
        </p:nvGrpSpPr>
        <p:grpSpPr>
          <a:xfrm>
            <a:off x="557103" y="326141"/>
            <a:ext cx="2931673" cy="832948"/>
            <a:chOff x="2873375" y="2500313"/>
            <a:chExt cx="6445251" cy="1863725"/>
          </a:xfrm>
          <a:solidFill>
            <a:schemeClr val="bg1"/>
          </a:solidFill>
          <a:effectLst/>
        </p:grpSpPr>
        <p:sp>
          <p:nvSpPr>
            <p:cNvPr id="62" name="îṣľïďê">
              <a:extLst>
                <a:ext uri="{FF2B5EF4-FFF2-40B4-BE49-F238E27FC236}">
                  <a16:creationId xmlns:a16="http://schemas.microsoft.com/office/drawing/2014/main" id="{580291BF-F903-45D4-B32C-C5388A6F9F99}"/>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3" name="î$ḷíḓé">
              <a:extLst>
                <a:ext uri="{FF2B5EF4-FFF2-40B4-BE49-F238E27FC236}">
                  <a16:creationId xmlns:a16="http://schemas.microsoft.com/office/drawing/2014/main" id="{DD01F247-2CC8-42C7-B3B4-421F2C46E92C}"/>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5" name="ïsļïďê">
              <a:extLst>
                <a:ext uri="{FF2B5EF4-FFF2-40B4-BE49-F238E27FC236}">
                  <a16:creationId xmlns:a16="http://schemas.microsoft.com/office/drawing/2014/main" id="{A3EE5142-5058-453D-BE2F-016C17F68F44}"/>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7" name="îṧľîdè">
              <a:extLst>
                <a:ext uri="{FF2B5EF4-FFF2-40B4-BE49-F238E27FC236}">
                  <a16:creationId xmlns:a16="http://schemas.microsoft.com/office/drawing/2014/main" id="{0C4AA391-9F97-441A-807D-5DED63C6D9D4}"/>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8" name="íŝḻiďe">
              <a:extLst>
                <a:ext uri="{FF2B5EF4-FFF2-40B4-BE49-F238E27FC236}">
                  <a16:creationId xmlns:a16="http://schemas.microsoft.com/office/drawing/2014/main" id="{20CCB2D1-45E1-4090-B319-25ACB2E0C55F}"/>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9" name="îṣḷïde">
              <a:extLst>
                <a:ext uri="{FF2B5EF4-FFF2-40B4-BE49-F238E27FC236}">
                  <a16:creationId xmlns:a16="http://schemas.microsoft.com/office/drawing/2014/main" id="{E839559E-BB68-4CCB-AA62-9088654F6AFE}"/>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0" name="ïṡliḋe">
              <a:extLst>
                <a:ext uri="{FF2B5EF4-FFF2-40B4-BE49-F238E27FC236}">
                  <a16:creationId xmlns:a16="http://schemas.microsoft.com/office/drawing/2014/main" id="{B7DE61A1-6442-43B0-BC99-FDEB7CA47E71}"/>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1" name="íṣḻiḍê">
              <a:extLst>
                <a:ext uri="{FF2B5EF4-FFF2-40B4-BE49-F238E27FC236}">
                  <a16:creationId xmlns:a16="http://schemas.microsoft.com/office/drawing/2014/main" id="{49A0F0C7-5D3A-4715-BF93-CD6CD2135988}"/>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2" name="iš1iḓé">
              <a:extLst>
                <a:ext uri="{FF2B5EF4-FFF2-40B4-BE49-F238E27FC236}">
                  <a16:creationId xmlns:a16="http://schemas.microsoft.com/office/drawing/2014/main" id="{F84179FC-D41E-41C5-914D-D2AE4219F0A7}"/>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3" name="işľiḑè">
              <a:extLst>
                <a:ext uri="{FF2B5EF4-FFF2-40B4-BE49-F238E27FC236}">
                  <a16:creationId xmlns:a16="http://schemas.microsoft.com/office/drawing/2014/main" id="{37A6800B-FADC-4862-941F-AD8B188CE7C5}"/>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4" name="ïṥlîḓe">
              <a:extLst>
                <a:ext uri="{FF2B5EF4-FFF2-40B4-BE49-F238E27FC236}">
                  <a16:creationId xmlns:a16="http://schemas.microsoft.com/office/drawing/2014/main" id="{748A3CD6-CA14-42D3-9E6A-BB4B6A6BDDC7}"/>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5" name="ïş1îdé">
              <a:extLst>
                <a:ext uri="{FF2B5EF4-FFF2-40B4-BE49-F238E27FC236}">
                  <a16:creationId xmlns:a16="http://schemas.microsoft.com/office/drawing/2014/main" id="{9F4B0777-847B-4915-93B8-C81E7337CCF7}"/>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6" name="îṩľídé">
              <a:extLst>
                <a:ext uri="{FF2B5EF4-FFF2-40B4-BE49-F238E27FC236}">
                  <a16:creationId xmlns:a16="http://schemas.microsoft.com/office/drawing/2014/main" id="{280F7434-8F22-4CA7-8A63-0F0EB9EDC482}"/>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7" name="íslide">
              <a:extLst>
                <a:ext uri="{FF2B5EF4-FFF2-40B4-BE49-F238E27FC236}">
                  <a16:creationId xmlns:a16="http://schemas.microsoft.com/office/drawing/2014/main" id="{D8B38920-0150-45F0-8C0E-AD7A26C5C806}"/>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9" name="iśḷiḓe">
              <a:extLst>
                <a:ext uri="{FF2B5EF4-FFF2-40B4-BE49-F238E27FC236}">
                  <a16:creationId xmlns:a16="http://schemas.microsoft.com/office/drawing/2014/main" id="{873F5A3D-65EF-4E0F-99CB-C9562EDFADE9}"/>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0" name="îŝḷïḍé">
              <a:extLst>
                <a:ext uri="{FF2B5EF4-FFF2-40B4-BE49-F238E27FC236}">
                  <a16:creationId xmlns:a16="http://schemas.microsoft.com/office/drawing/2014/main" id="{B551FF05-ED55-46EE-8A1B-DB83C5FC823C}"/>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2" name="ïšḷïḋè">
              <a:extLst>
                <a:ext uri="{FF2B5EF4-FFF2-40B4-BE49-F238E27FC236}">
                  <a16:creationId xmlns:a16="http://schemas.microsoft.com/office/drawing/2014/main" id="{581AECA5-635F-4FF6-B998-86311AF8222D}"/>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3" name="îṥḷíḑè">
              <a:extLst>
                <a:ext uri="{FF2B5EF4-FFF2-40B4-BE49-F238E27FC236}">
                  <a16:creationId xmlns:a16="http://schemas.microsoft.com/office/drawing/2014/main" id="{3AA6B707-2DED-46D9-AAF3-A2129D5FBF06}"/>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4" name="iŝḻïḓé">
              <a:extLst>
                <a:ext uri="{FF2B5EF4-FFF2-40B4-BE49-F238E27FC236}">
                  <a16:creationId xmlns:a16="http://schemas.microsoft.com/office/drawing/2014/main" id="{F4BF5912-8D94-4ACF-A3AC-AD312C6F26AA}"/>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5" name="iṥļiḍé">
              <a:extLst>
                <a:ext uri="{FF2B5EF4-FFF2-40B4-BE49-F238E27FC236}">
                  <a16:creationId xmlns:a16="http://schemas.microsoft.com/office/drawing/2014/main" id="{A5C6B540-42AB-48EB-85DC-047D7F209AAC}"/>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6" name="íŝlïďè">
              <a:extLst>
                <a:ext uri="{FF2B5EF4-FFF2-40B4-BE49-F238E27FC236}">
                  <a16:creationId xmlns:a16="http://schemas.microsoft.com/office/drawing/2014/main" id="{C8A9BDE0-3D30-4266-817F-E49CC138B2EA}"/>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7" name="ïŝ1ïḑe">
              <a:extLst>
                <a:ext uri="{FF2B5EF4-FFF2-40B4-BE49-F238E27FC236}">
                  <a16:creationId xmlns:a16="http://schemas.microsoft.com/office/drawing/2014/main" id="{B1EFD107-5F89-42AE-92B7-BF54D3227A75}"/>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8" name="ïṣḻïḑé">
              <a:extLst>
                <a:ext uri="{FF2B5EF4-FFF2-40B4-BE49-F238E27FC236}">
                  <a16:creationId xmlns:a16="http://schemas.microsoft.com/office/drawing/2014/main" id="{B5FAAB74-8DFB-4135-AE15-1C80ADA6F6DC}"/>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9" name="iṣḷîde">
              <a:extLst>
                <a:ext uri="{FF2B5EF4-FFF2-40B4-BE49-F238E27FC236}">
                  <a16:creationId xmlns:a16="http://schemas.microsoft.com/office/drawing/2014/main" id="{4F83C7DE-9E9B-4F21-9CCE-8B24BC49559F}"/>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0" name="iṣḻiďê">
              <a:extLst>
                <a:ext uri="{FF2B5EF4-FFF2-40B4-BE49-F238E27FC236}">
                  <a16:creationId xmlns:a16="http://schemas.microsoft.com/office/drawing/2014/main" id="{043C82C4-4C2E-4E13-98CC-CFA68E885025}"/>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1" name="iṣľíḍé">
              <a:extLst>
                <a:ext uri="{FF2B5EF4-FFF2-40B4-BE49-F238E27FC236}">
                  <a16:creationId xmlns:a16="http://schemas.microsoft.com/office/drawing/2014/main" id="{44C61B14-E353-447D-B30D-7BD45B8CF1E6}"/>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2" name="íŝļîḑê">
              <a:extLst>
                <a:ext uri="{FF2B5EF4-FFF2-40B4-BE49-F238E27FC236}">
                  <a16:creationId xmlns:a16="http://schemas.microsoft.com/office/drawing/2014/main" id="{B7FADF4A-B8A9-4EF0-B8A6-2D98ACB51665}"/>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3" name="iṡlîde">
              <a:extLst>
                <a:ext uri="{FF2B5EF4-FFF2-40B4-BE49-F238E27FC236}">
                  <a16:creationId xmlns:a16="http://schemas.microsoft.com/office/drawing/2014/main" id="{D26D214D-92B8-46A5-8E94-1108A23CCAA3}"/>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4" name="îś1iďê">
              <a:extLst>
                <a:ext uri="{FF2B5EF4-FFF2-40B4-BE49-F238E27FC236}">
                  <a16:creationId xmlns:a16="http://schemas.microsoft.com/office/drawing/2014/main" id="{EC812951-256E-423F-BFD7-F9202D1A35BC}"/>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5" name="îŝļiďè">
              <a:extLst>
                <a:ext uri="{FF2B5EF4-FFF2-40B4-BE49-F238E27FC236}">
                  <a16:creationId xmlns:a16="http://schemas.microsoft.com/office/drawing/2014/main" id="{B2A14D8E-43D1-4EFC-A491-BE8476134599}"/>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6" name="íṣḷíḑê">
              <a:extLst>
                <a:ext uri="{FF2B5EF4-FFF2-40B4-BE49-F238E27FC236}">
                  <a16:creationId xmlns:a16="http://schemas.microsoft.com/office/drawing/2014/main" id="{91F8011C-4792-41E3-8B2D-6C3CDB6093BC}"/>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7" name="îṥlíḍê">
              <a:extLst>
                <a:ext uri="{FF2B5EF4-FFF2-40B4-BE49-F238E27FC236}">
                  <a16:creationId xmlns:a16="http://schemas.microsoft.com/office/drawing/2014/main" id="{45E38B7D-C8F3-4DEB-AE57-89D014C5C256}"/>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8" name="ïŝ1ïḍé">
              <a:extLst>
                <a:ext uri="{FF2B5EF4-FFF2-40B4-BE49-F238E27FC236}">
                  <a16:creationId xmlns:a16="http://schemas.microsoft.com/office/drawing/2014/main" id="{62078CD6-0ECB-47E9-A08A-0DAC1998026D}"/>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9" name="ïṩľïḑé">
              <a:extLst>
                <a:ext uri="{FF2B5EF4-FFF2-40B4-BE49-F238E27FC236}">
                  <a16:creationId xmlns:a16="http://schemas.microsoft.com/office/drawing/2014/main" id="{B596D9A3-B073-4701-9CC9-492E4AAFB2D3}"/>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0" name="ï$ļîḑê">
              <a:extLst>
                <a:ext uri="{FF2B5EF4-FFF2-40B4-BE49-F238E27FC236}">
                  <a16:creationId xmlns:a16="http://schemas.microsoft.com/office/drawing/2014/main" id="{2A77393C-31F1-4A5B-847C-36FF61483FD6}"/>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1" name="ïsḻidê">
              <a:extLst>
                <a:ext uri="{FF2B5EF4-FFF2-40B4-BE49-F238E27FC236}">
                  <a16:creationId xmlns:a16="http://schemas.microsoft.com/office/drawing/2014/main" id="{FCC596AD-6D37-4A0A-B914-45ABD1978402}"/>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2" name="išḻídé">
              <a:extLst>
                <a:ext uri="{FF2B5EF4-FFF2-40B4-BE49-F238E27FC236}">
                  <a16:creationId xmlns:a16="http://schemas.microsoft.com/office/drawing/2014/main" id="{DCF1F9B7-D536-4798-B7AB-4A58899E2273}"/>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3" name="ïṡḷidè">
              <a:extLst>
                <a:ext uri="{FF2B5EF4-FFF2-40B4-BE49-F238E27FC236}">
                  <a16:creationId xmlns:a16="http://schemas.microsoft.com/office/drawing/2014/main" id="{8535D6D2-25BC-44BD-8ADA-F335ED1AC77E}"/>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4" name="ïšľïḋè">
              <a:extLst>
                <a:ext uri="{FF2B5EF4-FFF2-40B4-BE49-F238E27FC236}">
                  <a16:creationId xmlns:a16="http://schemas.microsoft.com/office/drawing/2014/main" id="{81720A05-7EAF-49FC-822C-78D0AE2F6D28}"/>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5" name="ïṣ1iḑè">
              <a:extLst>
                <a:ext uri="{FF2B5EF4-FFF2-40B4-BE49-F238E27FC236}">
                  <a16:creationId xmlns:a16="http://schemas.microsoft.com/office/drawing/2014/main" id="{EADCC53B-C015-4259-8BBD-F16F006776D8}"/>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6" name="iS1íḍè">
              <a:extLst>
                <a:ext uri="{FF2B5EF4-FFF2-40B4-BE49-F238E27FC236}">
                  <a16:creationId xmlns:a16="http://schemas.microsoft.com/office/drawing/2014/main" id="{E9344B8F-F5A5-4704-A4DC-A93BFBAE92B8}"/>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7" name="ïšļiḓé">
              <a:extLst>
                <a:ext uri="{FF2B5EF4-FFF2-40B4-BE49-F238E27FC236}">
                  <a16:creationId xmlns:a16="http://schemas.microsoft.com/office/drawing/2014/main" id="{85814400-2F2F-42B4-8617-663A1998873E}"/>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8" name="ïṣľïďe">
              <a:extLst>
                <a:ext uri="{FF2B5EF4-FFF2-40B4-BE49-F238E27FC236}">
                  <a16:creationId xmlns:a16="http://schemas.microsoft.com/office/drawing/2014/main" id="{244AE0A6-4C36-4B29-ADED-0B25DEE502F6}"/>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9" name="ïṥlíḓé">
              <a:extLst>
                <a:ext uri="{FF2B5EF4-FFF2-40B4-BE49-F238E27FC236}">
                  <a16:creationId xmlns:a16="http://schemas.microsoft.com/office/drawing/2014/main" id="{06D02800-55FC-4093-9A33-E88AEBB50E2F}"/>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0" name="íşḻíḋé">
              <a:extLst>
                <a:ext uri="{FF2B5EF4-FFF2-40B4-BE49-F238E27FC236}">
                  <a16:creationId xmlns:a16="http://schemas.microsoft.com/office/drawing/2014/main" id="{0CF13C2E-4B84-45D7-A574-72E5CA87BF53}"/>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1" name="ïsľídê">
              <a:extLst>
                <a:ext uri="{FF2B5EF4-FFF2-40B4-BE49-F238E27FC236}">
                  <a16:creationId xmlns:a16="http://schemas.microsoft.com/office/drawing/2014/main" id="{C7991287-0DC4-4F20-AAB0-02A973C17BB5}"/>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2" name="îṥ1íḋe">
              <a:extLst>
                <a:ext uri="{FF2B5EF4-FFF2-40B4-BE49-F238E27FC236}">
                  <a16:creationId xmlns:a16="http://schemas.microsoft.com/office/drawing/2014/main" id="{26A3D040-E052-4C4A-AEF5-369FFEDFE465}"/>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3" name="îṧ1ïdé">
              <a:extLst>
                <a:ext uri="{FF2B5EF4-FFF2-40B4-BE49-F238E27FC236}">
                  <a16:creationId xmlns:a16="http://schemas.microsoft.com/office/drawing/2014/main" id="{27DE0173-4148-4AFD-8490-5D2E4C9ED097}"/>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4" name="ïSḷïdê">
              <a:extLst>
                <a:ext uri="{FF2B5EF4-FFF2-40B4-BE49-F238E27FC236}">
                  <a16:creationId xmlns:a16="http://schemas.microsoft.com/office/drawing/2014/main" id="{2A532843-A123-4B14-82E3-094BA447C3CB}"/>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5" name="iṧlíďè">
              <a:extLst>
                <a:ext uri="{FF2B5EF4-FFF2-40B4-BE49-F238E27FC236}">
                  <a16:creationId xmlns:a16="http://schemas.microsoft.com/office/drawing/2014/main" id="{B14B6174-D508-4124-83FF-E49A9249BBB4}"/>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spTree>
    <p:extLst>
      <p:ext uri="{BB962C8B-B14F-4D97-AF65-F5344CB8AC3E}">
        <p14:creationId xmlns:p14="http://schemas.microsoft.com/office/powerpoint/2010/main" val="189490843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_2">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CE88B60-D221-485E-8605-95FD7B486C55}"/>
              </a:ext>
            </a:extLst>
          </p:cNvPr>
          <p:cNvGrpSpPr/>
          <p:nvPr userDrawn="1"/>
        </p:nvGrpSpPr>
        <p:grpSpPr>
          <a:xfrm>
            <a:off x="4751997" y="43204"/>
            <a:ext cx="7440003" cy="6868800"/>
            <a:chOff x="4778195" y="-18003"/>
            <a:chExt cx="7440003" cy="6868800"/>
          </a:xfrm>
        </p:grpSpPr>
        <p:pic>
          <p:nvPicPr>
            <p:cNvPr id="3" name="图片 2">
              <a:extLst>
                <a:ext uri="{FF2B5EF4-FFF2-40B4-BE49-F238E27FC236}">
                  <a16:creationId xmlns:a16="http://schemas.microsoft.com/office/drawing/2014/main" id="{714B5972-3F35-4456-A7CE-490CDD96CBF8}"/>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8195" y="-18003"/>
              <a:ext cx="7432212" cy="6868800"/>
            </a:xfrm>
            <a:prstGeom prst="rect">
              <a:avLst/>
            </a:prstGeom>
          </p:spPr>
        </p:pic>
        <p:sp>
          <p:nvSpPr>
            <p:cNvPr id="17" name="矩形 16">
              <a:extLst>
                <a:ext uri="{FF2B5EF4-FFF2-40B4-BE49-F238E27FC236}">
                  <a16:creationId xmlns:a16="http://schemas.microsoft.com/office/drawing/2014/main" id="{10ADEB63-EE77-4F53-A58A-74756F3193F8}"/>
                </a:ext>
              </a:extLst>
            </p:cNvPr>
            <p:cNvSpPr/>
            <p:nvPr userDrawn="1"/>
          </p:nvSpPr>
          <p:spPr>
            <a:xfrm>
              <a:off x="5437952" y="-18003"/>
              <a:ext cx="6780246" cy="6866998"/>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 name="图片 5">
            <a:extLst>
              <a:ext uri="{FF2B5EF4-FFF2-40B4-BE49-F238E27FC236}">
                <a16:creationId xmlns:a16="http://schemas.microsoft.com/office/drawing/2014/main" id="{9E728BFD-7EAF-4A95-97D2-62F8397639A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3" y="-1"/>
            <a:ext cx="5349992" cy="6876000"/>
          </a:xfrm>
          <a:prstGeom prst="rect">
            <a:avLst/>
          </a:prstGeom>
        </p:spPr>
      </p:pic>
      <p:sp>
        <p:nvSpPr>
          <p:cNvPr id="10" name="副标题 2">
            <a:extLst>
              <a:ext uri="{FF2B5EF4-FFF2-40B4-BE49-F238E27FC236}">
                <a16:creationId xmlns:a16="http://schemas.microsoft.com/office/drawing/2014/main" id="{C3A2F752-A9BD-444D-AF4B-7F2B80CEACDF}"/>
              </a:ext>
            </a:extLst>
          </p:cNvPr>
          <p:cNvSpPr>
            <a:spLocks noGrp="1"/>
          </p:cNvSpPr>
          <p:nvPr>
            <p:ph type="subTitle" idx="1"/>
          </p:nvPr>
        </p:nvSpPr>
        <p:spPr>
          <a:xfrm>
            <a:off x="5649284" y="3748851"/>
            <a:ext cx="6357582" cy="722665"/>
          </a:xfrm>
          <a:prstGeom prst="roundRect">
            <a:avLst>
              <a:gd name="adj" fmla="val 0"/>
            </a:avLst>
          </a:prstGeom>
          <a:noFill/>
          <a:ln>
            <a:noFill/>
          </a:ln>
        </p:spPr>
        <p:txBody>
          <a:bodyPr anchor="ctr">
            <a:normAutofit/>
          </a:bodyPr>
          <a:lstStyle>
            <a:lvl1pPr marL="0" indent="0" algn="ctr">
              <a:buNone/>
              <a:defRPr sz="1700" i="0" u="none">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2" name="文本占位符 13">
            <a:extLst>
              <a:ext uri="{FF2B5EF4-FFF2-40B4-BE49-F238E27FC236}">
                <a16:creationId xmlns:a16="http://schemas.microsoft.com/office/drawing/2014/main" id="{F6F94603-2E8A-4EDF-83D7-ED1BD6CA37CA}"/>
              </a:ext>
            </a:extLst>
          </p:cNvPr>
          <p:cNvSpPr>
            <a:spLocks noGrp="1"/>
          </p:cNvSpPr>
          <p:nvPr>
            <p:ph type="body" sz="quarter" idx="10" hasCustomPrompt="1"/>
          </p:nvPr>
        </p:nvSpPr>
        <p:spPr>
          <a:xfrm>
            <a:off x="7525158" y="5369722"/>
            <a:ext cx="2605835" cy="296271"/>
          </a:xfrm>
          <a:prstGeom prst="rect">
            <a:avLst/>
          </a:prstGeom>
        </p:spPr>
        <p:txBody>
          <a:bodyPr vert="horz" anchor="ctr">
            <a:noAutofit/>
          </a:bodyPr>
          <a:lstStyle>
            <a:lvl1pPr marL="0" indent="0" algn="ctr">
              <a:buNone/>
              <a:defRPr sz="1800" b="0" i="0" u="none">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p>
        </p:txBody>
      </p:sp>
      <p:sp>
        <p:nvSpPr>
          <p:cNvPr id="13" name="文本占位符 13">
            <a:extLst>
              <a:ext uri="{FF2B5EF4-FFF2-40B4-BE49-F238E27FC236}">
                <a16:creationId xmlns:a16="http://schemas.microsoft.com/office/drawing/2014/main" id="{0033DC0E-D1F5-4981-BE1B-24BB6D3F9ACD}"/>
              </a:ext>
            </a:extLst>
          </p:cNvPr>
          <p:cNvSpPr>
            <a:spLocks noGrp="1"/>
          </p:cNvSpPr>
          <p:nvPr>
            <p:ph type="body" sz="quarter" idx="11" hasCustomPrompt="1"/>
          </p:nvPr>
        </p:nvSpPr>
        <p:spPr>
          <a:xfrm>
            <a:off x="7525158" y="5804923"/>
            <a:ext cx="2605835" cy="296271"/>
          </a:xfrm>
          <a:prstGeom prst="rect">
            <a:avLst/>
          </a:prstGeom>
        </p:spPr>
        <p:txBody>
          <a:bodyPr vert="horz" anchor="ctr">
            <a:noAutofit/>
          </a:bodyPr>
          <a:lstStyle>
            <a:lvl1pPr marL="0" indent="0" algn="ctr">
              <a:buNone/>
              <a:defRPr sz="1800" b="0" i="0" u="none">
                <a:solidFill>
                  <a:schemeClr val="accent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Date</a:t>
            </a:r>
            <a:endParaRPr lang="zh-CN" altLang="en-US" dirty="0"/>
          </a:p>
        </p:txBody>
      </p:sp>
      <p:sp>
        <p:nvSpPr>
          <p:cNvPr id="14" name="标题 1">
            <a:extLst>
              <a:ext uri="{FF2B5EF4-FFF2-40B4-BE49-F238E27FC236}">
                <a16:creationId xmlns:a16="http://schemas.microsoft.com/office/drawing/2014/main" id="{07D0BAF6-0165-47F5-9B93-50BB6B305D27}"/>
              </a:ext>
            </a:extLst>
          </p:cNvPr>
          <p:cNvSpPr>
            <a:spLocks noGrp="1"/>
          </p:cNvSpPr>
          <p:nvPr>
            <p:ph type="ctrTitle"/>
          </p:nvPr>
        </p:nvSpPr>
        <p:spPr>
          <a:xfrm>
            <a:off x="5649284" y="2578485"/>
            <a:ext cx="6357583" cy="1030004"/>
          </a:xfrm>
          <a:prstGeom prst="rect">
            <a:avLst/>
          </a:prstGeom>
        </p:spPr>
        <p:txBody>
          <a:bodyPr anchor="b">
            <a:noAutofit/>
          </a:bodyPr>
          <a:lstStyle>
            <a:lvl1pPr algn="ctr">
              <a:lnSpc>
                <a:spcPct val="100000"/>
              </a:lnSpc>
              <a:defRPr sz="5400" b="1" i="0" u="none">
                <a:solidFill>
                  <a:schemeClr val="accent1"/>
                </a:solidFill>
                <a:latin typeface="思源黑体 CN Bold" panose="020B0800000000000000" pitchFamily="34" charset="-122"/>
                <a:ea typeface="思源黑体 CN Bold" panose="020B0800000000000000" pitchFamily="34" charset="-122"/>
              </a:defRPr>
            </a:lvl1pPr>
          </a:lstStyle>
          <a:p>
            <a:r>
              <a:rPr lang="en-US" dirty="0"/>
              <a:t>Click to edit Master title style</a:t>
            </a:r>
            <a:endParaRPr lang="zh-CN" altLang="en-US" dirty="0"/>
          </a:p>
        </p:txBody>
      </p:sp>
      <p:pic>
        <p:nvPicPr>
          <p:cNvPr id="16" name="图片 15">
            <a:extLst>
              <a:ext uri="{FF2B5EF4-FFF2-40B4-BE49-F238E27FC236}">
                <a16:creationId xmlns:a16="http://schemas.microsoft.com/office/drawing/2014/main" id="{6A8AAE08-86B9-4FAC-BA08-9A4F7EC99CE1}"/>
              </a:ext>
            </a:extLst>
          </p:cNvPr>
          <p:cNvPicPr>
            <a:picLocks noChangeAspect="1"/>
          </p:cNvPicPr>
          <p:nvPr userDrawn="1"/>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rot="10800000">
            <a:off x="-4908" y="-7"/>
            <a:ext cx="5308661" cy="3297329"/>
          </a:xfrm>
          <a:prstGeom prst="rect">
            <a:avLst/>
          </a:prstGeom>
        </p:spPr>
      </p:pic>
      <p:grpSp>
        <p:nvGrpSpPr>
          <p:cNvPr id="19" name="组合 1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33E77D0-9936-46B6-AC8C-83F9E24B93C8}"/>
              </a:ext>
            </a:extLst>
          </p:cNvPr>
          <p:cNvGrpSpPr/>
          <p:nvPr userDrawn="1"/>
        </p:nvGrpSpPr>
        <p:grpSpPr>
          <a:xfrm>
            <a:off x="9099825" y="476351"/>
            <a:ext cx="2518848" cy="715656"/>
            <a:chOff x="2873375" y="2500313"/>
            <a:chExt cx="6445251" cy="1863725"/>
          </a:xfrm>
          <a:solidFill>
            <a:schemeClr val="accent5"/>
          </a:solidFill>
          <a:effectLst/>
        </p:grpSpPr>
        <p:sp>
          <p:nvSpPr>
            <p:cNvPr id="20" name="îṣľïďê">
              <a:extLst>
                <a:ext uri="{FF2B5EF4-FFF2-40B4-BE49-F238E27FC236}">
                  <a16:creationId xmlns:a16="http://schemas.microsoft.com/office/drawing/2014/main" id="{A72C1C2B-EEAF-4677-A307-1C35AA69BA23}"/>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 name="î$ḷíḓé">
              <a:extLst>
                <a:ext uri="{FF2B5EF4-FFF2-40B4-BE49-F238E27FC236}">
                  <a16:creationId xmlns:a16="http://schemas.microsoft.com/office/drawing/2014/main" id="{6FBA69B3-5F83-4335-9D0D-901CAB4AA580}"/>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2" name="ïsļïďê">
              <a:extLst>
                <a:ext uri="{FF2B5EF4-FFF2-40B4-BE49-F238E27FC236}">
                  <a16:creationId xmlns:a16="http://schemas.microsoft.com/office/drawing/2014/main" id="{2264B6C1-073C-47B2-83BD-6742DA8E4B1B}"/>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3" name="îṧľîdè">
              <a:extLst>
                <a:ext uri="{FF2B5EF4-FFF2-40B4-BE49-F238E27FC236}">
                  <a16:creationId xmlns:a16="http://schemas.microsoft.com/office/drawing/2014/main" id="{D754B2DF-FD55-4902-A9AB-64863F0DB8EF}"/>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4" name="íŝḻiďe">
              <a:extLst>
                <a:ext uri="{FF2B5EF4-FFF2-40B4-BE49-F238E27FC236}">
                  <a16:creationId xmlns:a16="http://schemas.microsoft.com/office/drawing/2014/main" id="{76C7BD53-3C80-4811-98DD-45F616AA0089}"/>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5" name="îṣḷïde">
              <a:extLst>
                <a:ext uri="{FF2B5EF4-FFF2-40B4-BE49-F238E27FC236}">
                  <a16:creationId xmlns:a16="http://schemas.microsoft.com/office/drawing/2014/main" id="{5EE803E2-0EF0-474D-BE93-6644176075D3}"/>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6" name="ïṡliḋe">
              <a:extLst>
                <a:ext uri="{FF2B5EF4-FFF2-40B4-BE49-F238E27FC236}">
                  <a16:creationId xmlns:a16="http://schemas.microsoft.com/office/drawing/2014/main" id="{F46508D6-2048-4227-9C8B-BD2E4D97C6A0}"/>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7" name="íṣḻiḍê">
              <a:extLst>
                <a:ext uri="{FF2B5EF4-FFF2-40B4-BE49-F238E27FC236}">
                  <a16:creationId xmlns:a16="http://schemas.microsoft.com/office/drawing/2014/main" id="{FBBF8F2F-5FB9-4FF3-9489-AB7B01AA6967}"/>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8" name="iš1iḓé">
              <a:extLst>
                <a:ext uri="{FF2B5EF4-FFF2-40B4-BE49-F238E27FC236}">
                  <a16:creationId xmlns:a16="http://schemas.microsoft.com/office/drawing/2014/main" id="{88C5EA79-6F37-4F19-B5D5-ACC56F58672E}"/>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9" name="işľiḑè">
              <a:extLst>
                <a:ext uri="{FF2B5EF4-FFF2-40B4-BE49-F238E27FC236}">
                  <a16:creationId xmlns:a16="http://schemas.microsoft.com/office/drawing/2014/main" id="{6133A525-DE9F-4DBB-B152-3EE1139DE4D3}"/>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0" name="ïṥlîḓe">
              <a:extLst>
                <a:ext uri="{FF2B5EF4-FFF2-40B4-BE49-F238E27FC236}">
                  <a16:creationId xmlns:a16="http://schemas.microsoft.com/office/drawing/2014/main" id="{88BC08AC-75B1-41F4-A863-DCE91AC2D2D6}"/>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1" name="ïş1îdé">
              <a:extLst>
                <a:ext uri="{FF2B5EF4-FFF2-40B4-BE49-F238E27FC236}">
                  <a16:creationId xmlns:a16="http://schemas.microsoft.com/office/drawing/2014/main" id="{2A3C46C2-6597-4033-9AEC-633F1756DF27}"/>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2" name="îṩľídé">
              <a:extLst>
                <a:ext uri="{FF2B5EF4-FFF2-40B4-BE49-F238E27FC236}">
                  <a16:creationId xmlns:a16="http://schemas.microsoft.com/office/drawing/2014/main" id="{6A090C9E-5F3F-4A9C-B1E8-3E4E3666185B}"/>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3" name="íslide">
              <a:extLst>
                <a:ext uri="{FF2B5EF4-FFF2-40B4-BE49-F238E27FC236}">
                  <a16:creationId xmlns:a16="http://schemas.microsoft.com/office/drawing/2014/main" id="{E6311770-556C-42BF-8416-C2687C2CF9FB}"/>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4" name="iśḷiḓe">
              <a:extLst>
                <a:ext uri="{FF2B5EF4-FFF2-40B4-BE49-F238E27FC236}">
                  <a16:creationId xmlns:a16="http://schemas.microsoft.com/office/drawing/2014/main" id="{DB6A8BAC-1C11-4709-A739-79A3B43965E5}"/>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5" name="îŝḷïḍé">
              <a:extLst>
                <a:ext uri="{FF2B5EF4-FFF2-40B4-BE49-F238E27FC236}">
                  <a16:creationId xmlns:a16="http://schemas.microsoft.com/office/drawing/2014/main" id="{5B9F1FC2-0C4A-414A-A55F-A66FCFA68820}"/>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6" name="ïšḷïḋè">
              <a:extLst>
                <a:ext uri="{FF2B5EF4-FFF2-40B4-BE49-F238E27FC236}">
                  <a16:creationId xmlns:a16="http://schemas.microsoft.com/office/drawing/2014/main" id="{FEA093B6-3795-4221-B066-8992A3D5C20F}"/>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7" name="îṥḷíḑè">
              <a:extLst>
                <a:ext uri="{FF2B5EF4-FFF2-40B4-BE49-F238E27FC236}">
                  <a16:creationId xmlns:a16="http://schemas.microsoft.com/office/drawing/2014/main" id="{5D3F2C19-DC5F-4A32-AF5C-EA03C4B74999}"/>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8" name="iŝḻïḓé">
              <a:extLst>
                <a:ext uri="{FF2B5EF4-FFF2-40B4-BE49-F238E27FC236}">
                  <a16:creationId xmlns:a16="http://schemas.microsoft.com/office/drawing/2014/main" id="{149CC291-F543-42D1-B838-ED71B71FAD53}"/>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9" name="iṥļiḍé">
              <a:extLst>
                <a:ext uri="{FF2B5EF4-FFF2-40B4-BE49-F238E27FC236}">
                  <a16:creationId xmlns:a16="http://schemas.microsoft.com/office/drawing/2014/main" id="{51A3924F-6821-4481-9164-8812F0104A33}"/>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0" name="íŝlïďè">
              <a:extLst>
                <a:ext uri="{FF2B5EF4-FFF2-40B4-BE49-F238E27FC236}">
                  <a16:creationId xmlns:a16="http://schemas.microsoft.com/office/drawing/2014/main" id="{6FA16124-1C58-459A-BA23-94CFDE84F411}"/>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1" name="ïŝ1ïḑe">
              <a:extLst>
                <a:ext uri="{FF2B5EF4-FFF2-40B4-BE49-F238E27FC236}">
                  <a16:creationId xmlns:a16="http://schemas.microsoft.com/office/drawing/2014/main" id="{5DC844E7-98A6-4A7E-A21C-80342A68F823}"/>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2" name="ïṣḻïḑé">
              <a:extLst>
                <a:ext uri="{FF2B5EF4-FFF2-40B4-BE49-F238E27FC236}">
                  <a16:creationId xmlns:a16="http://schemas.microsoft.com/office/drawing/2014/main" id="{7C253ABE-141B-4181-8FE7-8DE315E72A43}"/>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3" name="iṣḷîde">
              <a:extLst>
                <a:ext uri="{FF2B5EF4-FFF2-40B4-BE49-F238E27FC236}">
                  <a16:creationId xmlns:a16="http://schemas.microsoft.com/office/drawing/2014/main" id="{46B0B5F2-6D54-4636-A73D-449660A3C357}"/>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4" name="iṣḻiďê">
              <a:extLst>
                <a:ext uri="{FF2B5EF4-FFF2-40B4-BE49-F238E27FC236}">
                  <a16:creationId xmlns:a16="http://schemas.microsoft.com/office/drawing/2014/main" id="{DA5018D0-0E26-451C-BCD3-BE1DD4B7669F}"/>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5" name="iṣľíḍé">
              <a:extLst>
                <a:ext uri="{FF2B5EF4-FFF2-40B4-BE49-F238E27FC236}">
                  <a16:creationId xmlns:a16="http://schemas.microsoft.com/office/drawing/2014/main" id="{7F74FED0-7B88-4322-B93E-972C13EE775F}"/>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6" name="íŝļîḑê">
              <a:extLst>
                <a:ext uri="{FF2B5EF4-FFF2-40B4-BE49-F238E27FC236}">
                  <a16:creationId xmlns:a16="http://schemas.microsoft.com/office/drawing/2014/main" id="{25B5BF57-73FF-4504-B508-8A927D2672CA}"/>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7" name="iṡlîde">
              <a:extLst>
                <a:ext uri="{FF2B5EF4-FFF2-40B4-BE49-F238E27FC236}">
                  <a16:creationId xmlns:a16="http://schemas.microsoft.com/office/drawing/2014/main" id="{1B3DBAC9-2903-4051-827F-84379DE26E8A}"/>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8" name="îś1iďê">
              <a:extLst>
                <a:ext uri="{FF2B5EF4-FFF2-40B4-BE49-F238E27FC236}">
                  <a16:creationId xmlns:a16="http://schemas.microsoft.com/office/drawing/2014/main" id="{D3D26F1F-F58B-4192-94D9-2CDF0EA72CAB}"/>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9" name="îŝļiďè">
              <a:extLst>
                <a:ext uri="{FF2B5EF4-FFF2-40B4-BE49-F238E27FC236}">
                  <a16:creationId xmlns:a16="http://schemas.microsoft.com/office/drawing/2014/main" id="{56929A9B-0B3D-4F17-B925-B0C11860FA01}"/>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0" name="íṣḷíḑê">
              <a:extLst>
                <a:ext uri="{FF2B5EF4-FFF2-40B4-BE49-F238E27FC236}">
                  <a16:creationId xmlns:a16="http://schemas.microsoft.com/office/drawing/2014/main" id="{BBFD2AC5-6310-439D-B9D3-2E6D0B760FEE}"/>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1" name="îṥlíḍê">
              <a:extLst>
                <a:ext uri="{FF2B5EF4-FFF2-40B4-BE49-F238E27FC236}">
                  <a16:creationId xmlns:a16="http://schemas.microsoft.com/office/drawing/2014/main" id="{64449F18-A106-4338-9575-AF3B09B71770}"/>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2" name="ïŝ1ïḍé">
              <a:extLst>
                <a:ext uri="{FF2B5EF4-FFF2-40B4-BE49-F238E27FC236}">
                  <a16:creationId xmlns:a16="http://schemas.microsoft.com/office/drawing/2014/main" id="{50B6A7F5-F395-4DE8-BB4B-3E2A0FD4A3D8}"/>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3" name="ïṩľïḑé">
              <a:extLst>
                <a:ext uri="{FF2B5EF4-FFF2-40B4-BE49-F238E27FC236}">
                  <a16:creationId xmlns:a16="http://schemas.microsoft.com/office/drawing/2014/main" id="{24BAA573-9981-44CA-8258-7641D46A6D29}"/>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4" name="ï$ļîḑê">
              <a:extLst>
                <a:ext uri="{FF2B5EF4-FFF2-40B4-BE49-F238E27FC236}">
                  <a16:creationId xmlns:a16="http://schemas.microsoft.com/office/drawing/2014/main" id="{D5EC4552-DD0F-4C58-AF49-230D6287DC01}"/>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5" name="ïsḻidê">
              <a:extLst>
                <a:ext uri="{FF2B5EF4-FFF2-40B4-BE49-F238E27FC236}">
                  <a16:creationId xmlns:a16="http://schemas.microsoft.com/office/drawing/2014/main" id="{DEFC8E45-DAD3-4FE6-B70D-461FB30147F2}"/>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6" name="išḻídé">
              <a:extLst>
                <a:ext uri="{FF2B5EF4-FFF2-40B4-BE49-F238E27FC236}">
                  <a16:creationId xmlns:a16="http://schemas.microsoft.com/office/drawing/2014/main" id="{473C19D5-EC63-4B36-A588-4FA9A1C6BD4E}"/>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7" name="ïṡḷidè">
              <a:extLst>
                <a:ext uri="{FF2B5EF4-FFF2-40B4-BE49-F238E27FC236}">
                  <a16:creationId xmlns:a16="http://schemas.microsoft.com/office/drawing/2014/main" id="{14766413-3773-43E5-AA73-B65D1CC58C9A}"/>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8" name="ïšľïḋè">
              <a:extLst>
                <a:ext uri="{FF2B5EF4-FFF2-40B4-BE49-F238E27FC236}">
                  <a16:creationId xmlns:a16="http://schemas.microsoft.com/office/drawing/2014/main" id="{4A8F5A22-546E-486B-98A5-C9C81BF67A5B}"/>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9" name="ïṣ1iḑè">
              <a:extLst>
                <a:ext uri="{FF2B5EF4-FFF2-40B4-BE49-F238E27FC236}">
                  <a16:creationId xmlns:a16="http://schemas.microsoft.com/office/drawing/2014/main" id="{7E9A595B-9830-495B-A2CE-357AE722DF0B}"/>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0" name="iS1íḍè">
              <a:extLst>
                <a:ext uri="{FF2B5EF4-FFF2-40B4-BE49-F238E27FC236}">
                  <a16:creationId xmlns:a16="http://schemas.microsoft.com/office/drawing/2014/main" id="{322A46F4-7B67-423B-8CED-015F041963B6}"/>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1" name="ïšļiḓé">
              <a:extLst>
                <a:ext uri="{FF2B5EF4-FFF2-40B4-BE49-F238E27FC236}">
                  <a16:creationId xmlns:a16="http://schemas.microsoft.com/office/drawing/2014/main" id="{D0B32374-DC4A-4086-AB3E-F7C07D36F2D9}"/>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2" name="ïṣľïďe">
              <a:extLst>
                <a:ext uri="{FF2B5EF4-FFF2-40B4-BE49-F238E27FC236}">
                  <a16:creationId xmlns:a16="http://schemas.microsoft.com/office/drawing/2014/main" id="{8EBF7E7C-E9D3-4D81-A843-643D7804E2E5}"/>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3" name="ïṥlíḓé">
              <a:extLst>
                <a:ext uri="{FF2B5EF4-FFF2-40B4-BE49-F238E27FC236}">
                  <a16:creationId xmlns:a16="http://schemas.microsoft.com/office/drawing/2014/main" id="{4AE8D6EF-CCD0-452C-9BB0-414CA21FA116}"/>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4" name="íşḻíḋé">
              <a:extLst>
                <a:ext uri="{FF2B5EF4-FFF2-40B4-BE49-F238E27FC236}">
                  <a16:creationId xmlns:a16="http://schemas.microsoft.com/office/drawing/2014/main" id="{37CFA7DD-61BC-4407-9A0D-607A767997D7}"/>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5" name="ïsľídê">
              <a:extLst>
                <a:ext uri="{FF2B5EF4-FFF2-40B4-BE49-F238E27FC236}">
                  <a16:creationId xmlns:a16="http://schemas.microsoft.com/office/drawing/2014/main" id="{7A9A64FF-BA26-4E99-9CD4-B77E31B53DDE}"/>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6" name="îṥ1íḋe">
              <a:extLst>
                <a:ext uri="{FF2B5EF4-FFF2-40B4-BE49-F238E27FC236}">
                  <a16:creationId xmlns:a16="http://schemas.microsoft.com/office/drawing/2014/main" id="{FBC42145-7021-4C30-A90E-F5AC3763AD61}"/>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7" name="îṧ1ïdé">
              <a:extLst>
                <a:ext uri="{FF2B5EF4-FFF2-40B4-BE49-F238E27FC236}">
                  <a16:creationId xmlns:a16="http://schemas.microsoft.com/office/drawing/2014/main" id="{78282E76-E3E6-429D-8374-90F34AFBE93F}"/>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8" name="ïSḷïdê">
              <a:extLst>
                <a:ext uri="{FF2B5EF4-FFF2-40B4-BE49-F238E27FC236}">
                  <a16:creationId xmlns:a16="http://schemas.microsoft.com/office/drawing/2014/main" id="{B9439DE1-FD02-467D-8442-BB01F84F4D44}"/>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9" name="iṧlíďè">
              <a:extLst>
                <a:ext uri="{FF2B5EF4-FFF2-40B4-BE49-F238E27FC236}">
                  <a16:creationId xmlns:a16="http://schemas.microsoft.com/office/drawing/2014/main" id="{AC03392A-9BF4-48DB-B469-901C8862B492}"/>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sp>
        <p:nvSpPr>
          <p:cNvPr id="70" name="矩形 69">
            <a:extLst>
              <a:ext uri="{FF2B5EF4-FFF2-40B4-BE49-F238E27FC236}">
                <a16:creationId xmlns:a16="http://schemas.microsoft.com/office/drawing/2014/main" id="{2564BD5B-BB54-476E-B92B-2C68BEED6381}"/>
              </a:ext>
            </a:extLst>
          </p:cNvPr>
          <p:cNvSpPr/>
          <p:nvPr userDrawn="1"/>
        </p:nvSpPr>
        <p:spPr>
          <a:xfrm>
            <a:off x="-11" y="0"/>
            <a:ext cx="5370925" cy="6858000"/>
          </a:xfrm>
          <a:prstGeom prst="rect">
            <a:avLst/>
          </a:prstGeom>
          <a:gradFill flip="none" rotWithShape="1">
            <a:gsLst>
              <a:gs pos="0">
                <a:schemeClr val="accent1"/>
              </a:gs>
              <a:gs pos="53000">
                <a:schemeClr val="accent1">
                  <a:alpha val="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5D8AD2C-2B51-4EF5-88DE-2BA0EACA6D47}"/>
              </a:ext>
            </a:extLst>
          </p:cNvPr>
          <p:cNvSpPr/>
          <p:nvPr userDrawn="1"/>
        </p:nvSpPr>
        <p:spPr>
          <a:xfrm rot="5400000">
            <a:off x="1929857" y="3385905"/>
            <a:ext cx="6912004" cy="104187"/>
          </a:xfrm>
          <a:prstGeom prst="rect">
            <a:avLst/>
          </a:prstGeom>
          <a:gradFill>
            <a:gsLst>
              <a:gs pos="0">
                <a:schemeClr val="accent6"/>
              </a:gs>
              <a:gs pos="66000">
                <a:schemeClr val="accent1"/>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FFFFFF"/>
              </a:solidFill>
              <a:effectLst/>
              <a:uLnTx/>
              <a:uFillTx/>
              <a:latin typeface="Arial"/>
              <a:ea typeface="微软雅黑"/>
              <a:cs typeface="+mn-cs"/>
            </a:endParaRPr>
          </a:p>
        </p:txBody>
      </p:sp>
      <p:pic>
        <p:nvPicPr>
          <p:cNvPr id="71" name="图片 70">
            <a:extLst>
              <a:ext uri="{FF2B5EF4-FFF2-40B4-BE49-F238E27FC236}">
                <a16:creationId xmlns:a16="http://schemas.microsoft.com/office/drawing/2014/main" id="{5C841721-D1C6-44D1-B602-C9A3DB4901AC}"/>
              </a:ext>
            </a:extLst>
          </p:cNvPr>
          <p:cNvPicPr>
            <a:picLocks noChangeAspect="1"/>
          </p:cNvPicPr>
          <p:nvPr userDrawn="1"/>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rot="10800000">
            <a:off x="2356" y="-18010"/>
            <a:ext cx="5325205" cy="3297329"/>
          </a:xfrm>
          <a:prstGeom prst="rect">
            <a:avLst/>
          </a:prstGeom>
        </p:spPr>
      </p:pic>
    </p:spTree>
    <p:extLst>
      <p:ext uri="{BB962C8B-B14F-4D97-AF65-F5344CB8AC3E}">
        <p14:creationId xmlns:p14="http://schemas.microsoft.com/office/powerpoint/2010/main" val="3559959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_2">
    <p:spTree>
      <p:nvGrpSpPr>
        <p:cNvPr id="1" name=""/>
        <p:cNvGrpSpPr/>
        <p:nvPr/>
      </p:nvGrpSpPr>
      <p:grpSpPr>
        <a:xfrm>
          <a:off x="0" y="0"/>
          <a:ext cx="0" cy="0"/>
          <a:chOff x="0" y="0"/>
          <a:chExt cx="0" cy="0"/>
        </a:xfrm>
      </p:grpSpPr>
      <p:grpSp>
        <p:nvGrpSpPr>
          <p:cNvPr id="67" name="组合 66">
            <a:extLst>
              <a:ext uri="{FF2B5EF4-FFF2-40B4-BE49-F238E27FC236}">
                <a16:creationId xmlns:a16="http://schemas.microsoft.com/office/drawing/2014/main" id="{7D123270-13F5-48B1-8F1E-E5DEAAE13708}"/>
              </a:ext>
            </a:extLst>
          </p:cNvPr>
          <p:cNvGrpSpPr/>
          <p:nvPr userDrawn="1"/>
        </p:nvGrpSpPr>
        <p:grpSpPr>
          <a:xfrm>
            <a:off x="4751997" y="43204"/>
            <a:ext cx="7440004" cy="6868800"/>
            <a:chOff x="4778195" y="-18003"/>
            <a:chExt cx="7440004" cy="6868800"/>
          </a:xfrm>
        </p:grpSpPr>
        <p:pic>
          <p:nvPicPr>
            <p:cNvPr id="68" name="图片 67">
              <a:extLst>
                <a:ext uri="{FF2B5EF4-FFF2-40B4-BE49-F238E27FC236}">
                  <a16:creationId xmlns:a16="http://schemas.microsoft.com/office/drawing/2014/main" id="{FB1E7862-001B-47C2-9DE6-60EF64A0B335}"/>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8195" y="-18003"/>
              <a:ext cx="7432212" cy="6868800"/>
            </a:xfrm>
            <a:prstGeom prst="rect">
              <a:avLst/>
            </a:prstGeom>
          </p:spPr>
        </p:pic>
        <p:sp>
          <p:nvSpPr>
            <p:cNvPr id="69" name="矩形 68">
              <a:extLst>
                <a:ext uri="{FF2B5EF4-FFF2-40B4-BE49-F238E27FC236}">
                  <a16:creationId xmlns:a16="http://schemas.microsoft.com/office/drawing/2014/main" id="{32B659FC-20F5-4AFC-BBFC-F96506EA8654}"/>
                </a:ext>
              </a:extLst>
            </p:cNvPr>
            <p:cNvSpPr/>
            <p:nvPr userDrawn="1"/>
          </p:nvSpPr>
          <p:spPr>
            <a:xfrm>
              <a:off x="5369144" y="-18003"/>
              <a:ext cx="6849055" cy="6866998"/>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0" name="图片 9">
            <a:extLst>
              <a:ext uri="{FF2B5EF4-FFF2-40B4-BE49-F238E27FC236}">
                <a16:creationId xmlns:a16="http://schemas.microsoft.com/office/drawing/2014/main" id="{67CBCF02-D342-4C16-9CEE-D6F349E218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3" y="-1"/>
            <a:ext cx="5349992" cy="6876000"/>
          </a:xfrm>
          <a:prstGeom prst="rect">
            <a:avLst/>
          </a:prstGeom>
        </p:spPr>
      </p:pic>
      <p:pic>
        <p:nvPicPr>
          <p:cNvPr id="16" name="图片 15">
            <a:extLst>
              <a:ext uri="{FF2B5EF4-FFF2-40B4-BE49-F238E27FC236}">
                <a16:creationId xmlns:a16="http://schemas.microsoft.com/office/drawing/2014/main" id="{0A7602DF-1E3E-4A0A-8E9F-2223482E9658}"/>
              </a:ext>
            </a:extLst>
          </p:cNvPr>
          <p:cNvPicPr>
            <a:picLocks noChangeAspect="1"/>
          </p:cNvPicPr>
          <p:nvPr userDrawn="1"/>
        </p:nvPicPr>
        <p:blipFill rotWithShape="1">
          <a:blip r:embed="rId4" cstate="screen">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a:off x="8193235" y="2578485"/>
            <a:ext cx="3998765" cy="4279515"/>
          </a:xfrm>
          <a:prstGeom prst="rect">
            <a:avLst/>
          </a:prstGeom>
        </p:spPr>
      </p:pic>
      <p:pic>
        <p:nvPicPr>
          <p:cNvPr id="18" name="图片 17">
            <a:extLst>
              <a:ext uri="{FF2B5EF4-FFF2-40B4-BE49-F238E27FC236}">
                <a16:creationId xmlns:a16="http://schemas.microsoft.com/office/drawing/2014/main" id="{A64F9796-7711-4604-A44A-D2EF4A8E8C5A}"/>
              </a:ext>
            </a:extLst>
          </p:cNvPr>
          <p:cNvPicPr>
            <a:picLocks noChangeAspect="1"/>
          </p:cNvPicPr>
          <p:nvPr userDrawn="1"/>
        </p:nvPicPr>
        <p:blipFill rotWithShape="1">
          <a:blip r:embed="rId6"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rot="10800000">
            <a:off x="103093" y="-6"/>
            <a:ext cx="5246106" cy="3297329"/>
          </a:xfrm>
          <a:prstGeom prst="rect">
            <a:avLst/>
          </a:prstGeom>
        </p:spPr>
      </p:pic>
      <p:grpSp>
        <p:nvGrpSpPr>
          <p:cNvPr id="172" name="组合 1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9F1EFAC-7E24-4E10-AA98-ECC47AD5E647}"/>
              </a:ext>
            </a:extLst>
          </p:cNvPr>
          <p:cNvGrpSpPr/>
          <p:nvPr userDrawn="1"/>
        </p:nvGrpSpPr>
        <p:grpSpPr>
          <a:xfrm>
            <a:off x="9099825" y="476351"/>
            <a:ext cx="2518848" cy="715656"/>
            <a:chOff x="2873375" y="2500313"/>
            <a:chExt cx="6445251" cy="1863725"/>
          </a:xfrm>
          <a:solidFill>
            <a:schemeClr val="accent5"/>
          </a:solidFill>
          <a:effectLst/>
        </p:grpSpPr>
        <p:sp>
          <p:nvSpPr>
            <p:cNvPr id="173" name="îṣľïďê">
              <a:extLst>
                <a:ext uri="{FF2B5EF4-FFF2-40B4-BE49-F238E27FC236}">
                  <a16:creationId xmlns:a16="http://schemas.microsoft.com/office/drawing/2014/main" id="{F9CE7BE4-16D8-432E-A680-DB1ADCECF758}"/>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74" name="î$ḷíḓé">
              <a:extLst>
                <a:ext uri="{FF2B5EF4-FFF2-40B4-BE49-F238E27FC236}">
                  <a16:creationId xmlns:a16="http://schemas.microsoft.com/office/drawing/2014/main" id="{FA3D1B8E-045C-44D1-83BB-B3AA38D03AC0}"/>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75" name="ïsļïďê">
              <a:extLst>
                <a:ext uri="{FF2B5EF4-FFF2-40B4-BE49-F238E27FC236}">
                  <a16:creationId xmlns:a16="http://schemas.microsoft.com/office/drawing/2014/main" id="{38376B92-7BE0-442C-952E-ED82E209A18D}"/>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76" name="îṧľîdè">
              <a:extLst>
                <a:ext uri="{FF2B5EF4-FFF2-40B4-BE49-F238E27FC236}">
                  <a16:creationId xmlns:a16="http://schemas.microsoft.com/office/drawing/2014/main" id="{75EDDEC8-AB67-412A-B61B-B32709AF3F80}"/>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77" name="íŝḻiďe">
              <a:extLst>
                <a:ext uri="{FF2B5EF4-FFF2-40B4-BE49-F238E27FC236}">
                  <a16:creationId xmlns:a16="http://schemas.microsoft.com/office/drawing/2014/main" id="{C1B06911-47A3-4018-B0E3-B66C18300858}"/>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78" name="îṣḷïde">
              <a:extLst>
                <a:ext uri="{FF2B5EF4-FFF2-40B4-BE49-F238E27FC236}">
                  <a16:creationId xmlns:a16="http://schemas.microsoft.com/office/drawing/2014/main" id="{2B89E045-BEF1-4B17-82DF-B3E40DBE105A}"/>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79" name="ïṡliḋe">
              <a:extLst>
                <a:ext uri="{FF2B5EF4-FFF2-40B4-BE49-F238E27FC236}">
                  <a16:creationId xmlns:a16="http://schemas.microsoft.com/office/drawing/2014/main" id="{8525C94E-43F2-42FF-AD39-B40836EFF264}"/>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80" name="íṣḻiḍê">
              <a:extLst>
                <a:ext uri="{FF2B5EF4-FFF2-40B4-BE49-F238E27FC236}">
                  <a16:creationId xmlns:a16="http://schemas.microsoft.com/office/drawing/2014/main" id="{3FD1EECC-F309-48B4-AE32-5E9835FA513E}"/>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81" name="iš1iḓé">
              <a:extLst>
                <a:ext uri="{FF2B5EF4-FFF2-40B4-BE49-F238E27FC236}">
                  <a16:creationId xmlns:a16="http://schemas.microsoft.com/office/drawing/2014/main" id="{3B6F8AD1-5B64-41CF-B38F-188355F3DBF1}"/>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82" name="işľiḑè">
              <a:extLst>
                <a:ext uri="{FF2B5EF4-FFF2-40B4-BE49-F238E27FC236}">
                  <a16:creationId xmlns:a16="http://schemas.microsoft.com/office/drawing/2014/main" id="{88F5E59E-4D66-4B60-A4BA-A242A4591361}"/>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83" name="ïṥlîḓe">
              <a:extLst>
                <a:ext uri="{FF2B5EF4-FFF2-40B4-BE49-F238E27FC236}">
                  <a16:creationId xmlns:a16="http://schemas.microsoft.com/office/drawing/2014/main" id="{1BFA4E88-AA3C-4186-902F-4AEEA44F9304}"/>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84" name="ïş1îdé">
              <a:extLst>
                <a:ext uri="{FF2B5EF4-FFF2-40B4-BE49-F238E27FC236}">
                  <a16:creationId xmlns:a16="http://schemas.microsoft.com/office/drawing/2014/main" id="{D0D6A289-3F05-434D-8807-159537EEF282}"/>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85" name="îṩľídé">
              <a:extLst>
                <a:ext uri="{FF2B5EF4-FFF2-40B4-BE49-F238E27FC236}">
                  <a16:creationId xmlns:a16="http://schemas.microsoft.com/office/drawing/2014/main" id="{AB669B17-5702-44B7-84B6-CF01485138BF}"/>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86" name="íslide">
              <a:extLst>
                <a:ext uri="{FF2B5EF4-FFF2-40B4-BE49-F238E27FC236}">
                  <a16:creationId xmlns:a16="http://schemas.microsoft.com/office/drawing/2014/main" id="{3F2B7BCE-14AB-44C2-873C-C031593D5D05}"/>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87" name="iśḷiḓe">
              <a:extLst>
                <a:ext uri="{FF2B5EF4-FFF2-40B4-BE49-F238E27FC236}">
                  <a16:creationId xmlns:a16="http://schemas.microsoft.com/office/drawing/2014/main" id="{42486B04-29A6-4CF7-8E6C-D4B6CCB4F283}"/>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88" name="îŝḷïḍé">
              <a:extLst>
                <a:ext uri="{FF2B5EF4-FFF2-40B4-BE49-F238E27FC236}">
                  <a16:creationId xmlns:a16="http://schemas.microsoft.com/office/drawing/2014/main" id="{AEB48979-7423-4B76-A109-FA4813FFE88A}"/>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89" name="ïšḷïḋè">
              <a:extLst>
                <a:ext uri="{FF2B5EF4-FFF2-40B4-BE49-F238E27FC236}">
                  <a16:creationId xmlns:a16="http://schemas.microsoft.com/office/drawing/2014/main" id="{3B68FD52-DCAD-4D0B-85B0-9350FDD4CC45}"/>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90" name="îṥḷíḑè">
              <a:extLst>
                <a:ext uri="{FF2B5EF4-FFF2-40B4-BE49-F238E27FC236}">
                  <a16:creationId xmlns:a16="http://schemas.microsoft.com/office/drawing/2014/main" id="{3C9BAD62-26D9-4591-BDD8-87F3E29AD5B1}"/>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91" name="iŝḻïḓé">
              <a:extLst>
                <a:ext uri="{FF2B5EF4-FFF2-40B4-BE49-F238E27FC236}">
                  <a16:creationId xmlns:a16="http://schemas.microsoft.com/office/drawing/2014/main" id="{4270AA6D-F072-497E-9C00-E472F7E6958A}"/>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92" name="iṥļiḍé">
              <a:extLst>
                <a:ext uri="{FF2B5EF4-FFF2-40B4-BE49-F238E27FC236}">
                  <a16:creationId xmlns:a16="http://schemas.microsoft.com/office/drawing/2014/main" id="{E14005F7-759E-407F-B5C0-B3D5A136E047}"/>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93" name="íŝlïďè">
              <a:extLst>
                <a:ext uri="{FF2B5EF4-FFF2-40B4-BE49-F238E27FC236}">
                  <a16:creationId xmlns:a16="http://schemas.microsoft.com/office/drawing/2014/main" id="{EE1909DC-A9AD-4D86-9861-C0E883BDD648}"/>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94" name="ïŝ1ïḑe">
              <a:extLst>
                <a:ext uri="{FF2B5EF4-FFF2-40B4-BE49-F238E27FC236}">
                  <a16:creationId xmlns:a16="http://schemas.microsoft.com/office/drawing/2014/main" id="{FB283496-B850-4EE1-A8C1-6327D172BA4D}"/>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95" name="ïṣḻïḑé">
              <a:extLst>
                <a:ext uri="{FF2B5EF4-FFF2-40B4-BE49-F238E27FC236}">
                  <a16:creationId xmlns:a16="http://schemas.microsoft.com/office/drawing/2014/main" id="{E7E3271B-BC0A-407A-B8B5-B94D2945C840}"/>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96" name="iṣḷîde">
              <a:extLst>
                <a:ext uri="{FF2B5EF4-FFF2-40B4-BE49-F238E27FC236}">
                  <a16:creationId xmlns:a16="http://schemas.microsoft.com/office/drawing/2014/main" id="{A179888F-B441-49BD-8549-7CB3F784AB9E}"/>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97" name="iṣḻiďê">
              <a:extLst>
                <a:ext uri="{FF2B5EF4-FFF2-40B4-BE49-F238E27FC236}">
                  <a16:creationId xmlns:a16="http://schemas.microsoft.com/office/drawing/2014/main" id="{7FA156B9-3968-444D-980F-96B411B18BDA}"/>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98" name="iṣľíḍé">
              <a:extLst>
                <a:ext uri="{FF2B5EF4-FFF2-40B4-BE49-F238E27FC236}">
                  <a16:creationId xmlns:a16="http://schemas.microsoft.com/office/drawing/2014/main" id="{7BD0B45E-C1E6-4ADC-9A86-B6017DF145A6}"/>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99" name="íŝļîḑê">
              <a:extLst>
                <a:ext uri="{FF2B5EF4-FFF2-40B4-BE49-F238E27FC236}">
                  <a16:creationId xmlns:a16="http://schemas.microsoft.com/office/drawing/2014/main" id="{97BE12EB-AB07-4957-82CC-17183656092E}"/>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0" name="iṡlîde">
              <a:extLst>
                <a:ext uri="{FF2B5EF4-FFF2-40B4-BE49-F238E27FC236}">
                  <a16:creationId xmlns:a16="http://schemas.microsoft.com/office/drawing/2014/main" id="{87D50329-0EB5-43E0-9539-B124AC250734}"/>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1" name="îś1iďê">
              <a:extLst>
                <a:ext uri="{FF2B5EF4-FFF2-40B4-BE49-F238E27FC236}">
                  <a16:creationId xmlns:a16="http://schemas.microsoft.com/office/drawing/2014/main" id="{763DB979-FEF3-4110-A2D1-B3F90426FB95}"/>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2" name="îŝļiďè">
              <a:extLst>
                <a:ext uri="{FF2B5EF4-FFF2-40B4-BE49-F238E27FC236}">
                  <a16:creationId xmlns:a16="http://schemas.microsoft.com/office/drawing/2014/main" id="{CC1E44EA-B0D7-46CB-939E-C02AF9A6B893}"/>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3" name="íṣḷíḑê">
              <a:extLst>
                <a:ext uri="{FF2B5EF4-FFF2-40B4-BE49-F238E27FC236}">
                  <a16:creationId xmlns:a16="http://schemas.microsoft.com/office/drawing/2014/main" id="{35CE40DA-5CE7-405B-AF3D-C04F9A7E4CE6}"/>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4" name="îṥlíḍê">
              <a:extLst>
                <a:ext uri="{FF2B5EF4-FFF2-40B4-BE49-F238E27FC236}">
                  <a16:creationId xmlns:a16="http://schemas.microsoft.com/office/drawing/2014/main" id="{551F8A9C-315C-48BE-8A9F-1D57AA0B96F0}"/>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5" name="ïŝ1ïḍé">
              <a:extLst>
                <a:ext uri="{FF2B5EF4-FFF2-40B4-BE49-F238E27FC236}">
                  <a16:creationId xmlns:a16="http://schemas.microsoft.com/office/drawing/2014/main" id="{53EA1B94-46FC-457C-9675-265A41808A01}"/>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6" name="ïṩľïḑé">
              <a:extLst>
                <a:ext uri="{FF2B5EF4-FFF2-40B4-BE49-F238E27FC236}">
                  <a16:creationId xmlns:a16="http://schemas.microsoft.com/office/drawing/2014/main" id="{17CE9E21-1E66-4480-9A4A-7D81E58A764D}"/>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7" name="ï$ļîḑê">
              <a:extLst>
                <a:ext uri="{FF2B5EF4-FFF2-40B4-BE49-F238E27FC236}">
                  <a16:creationId xmlns:a16="http://schemas.microsoft.com/office/drawing/2014/main" id="{70C57940-AC8D-471A-849C-18FB4BE4156B}"/>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8" name="ïsḻidê">
              <a:extLst>
                <a:ext uri="{FF2B5EF4-FFF2-40B4-BE49-F238E27FC236}">
                  <a16:creationId xmlns:a16="http://schemas.microsoft.com/office/drawing/2014/main" id="{3E959704-44DC-4E7D-A66F-93F2D959D154}"/>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9" name="išḻídé">
              <a:extLst>
                <a:ext uri="{FF2B5EF4-FFF2-40B4-BE49-F238E27FC236}">
                  <a16:creationId xmlns:a16="http://schemas.microsoft.com/office/drawing/2014/main" id="{AE7CA94D-E12A-4CAB-8D17-501937A57B89}"/>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0" name="ïṡḷidè">
              <a:extLst>
                <a:ext uri="{FF2B5EF4-FFF2-40B4-BE49-F238E27FC236}">
                  <a16:creationId xmlns:a16="http://schemas.microsoft.com/office/drawing/2014/main" id="{73D1CE32-20A5-4808-B4DC-5CE04783E8D9}"/>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1" name="ïšľïḋè">
              <a:extLst>
                <a:ext uri="{FF2B5EF4-FFF2-40B4-BE49-F238E27FC236}">
                  <a16:creationId xmlns:a16="http://schemas.microsoft.com/office/drawing/2014/main" id="{C8965CFE-D7EC-41D0-A3FC-9194C11BC685}"/>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2" name="ïṣ1iḑè">
              <a:extLst>
                <a:ext uri="{FF2B5EF4-FFF2-40B4-BE49-F238E27FC236}">
                  <a16:creationId xmlns:a16="http://schemas.microsoft.com/office/drawing/2014/main" id="{884F94CA-6695-4BF0-9600-990D8072BC47}"/>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3" name="iS1íḍè">
              <a:extLst>
                <a:ext uri="{FF2B5EF4-FFF2-40B4-BE49-F238E27FC236}">
                  <a16:creationId xmlns:a16="http://schemas.microsoft.com/office/drawing/2014/main" id="{76B2250E-3E89-4562-9AEC-2E7D116B737D}"/>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4" name="ïšļiḓé">
              <a:extLst>
                <a:ext uri="{FF2B5EF4-FFF2-40B4-BE49-F238E27FC236}">
                  <a16:creationId xmlns:a16="http://schemas.microsoft.com/office/drawing/2014/main" id="{2F8F5E62-03B9-48E3-A939-8FFFA2004F35}"/>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5" name="ïṣľïďe">
              <a:extLst>
                <a:ext uri="{FF2B5EF4-FFF2-40B4-BE49-F238E27FC236}">
                  <a16:creationId xmlns:a16="http://schemas.microsoft.com/office/drawing/2014/main" id="{05B4FB88-DD89-4B27-9C67-D6A03F6C8D26}"/>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6" name="ïṥlíḓé">
              <a:extLst>
                <a:ext uri="{FF2B5EF4-FFF2-40B4-BE49-F238E27FC236}">
                  <a16:creationId xmlns:a16="http://schemas.microsoft.com/office/drawing/2014/main" id="{0AB29056-180F-4D01-8D3D-105EADB4795C}"/>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7" name="íşḻíḋé">
              <a:extLst>
                <a:ext uri="{FF2B5EF4-FFF2-40B4-BE49-F238E27FC236}">
                  <a16:creationId xmlns:a16="http://schemas.microsoft.com/office/drawing/2014/main" id="{6BA5B526-188B-45EE-9CC8-72901EBA943C}"/>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8" name="ïsľídê">
              <a:extLst>
                <a:ext uri="{FF2B5EF4-FFF2-40B4-BE49-F238E27FC236}">
                  <a16:creationId xmlns:a16="http://schemas.microsoft.com/office/drawing/2014/main" id="{4DE02C03-0EC2-4C1F-84CD-DE6820FDBB1F}"/>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9" name="îṥ1íḋe">
              <a:extLst>
                <a:ext uri="{FF2B5EF4-FFF2-40B4-BE49-F238E27FC236}">
                  <a16:creationId xmlns:a16="http://schemas.microsoft.com/office/drawing/2014/main" id="{9B922E70-D345-4B85-9E0C-01A183B3F410}"/>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20" name="îṧ1ïdé">
              <a:extLst>
                <a:ext uri="{FF2B5EF4-FFF2-40B4-BE49-F238E27FC236}">
                  <a16:creationId xmlns:a16="http://schemas.microsoft.com/office/drawing/2014/main" id="{C9ED6C4E-AF7E-4F13-A52D-53D70E283FDE}"/>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21" name="ïSḷïdê">
              <a:extLst>
                <a:ext uri="{FF2B5EF4-FFF2-40B4-BE49-F238E27FC236}">
                  <a16:creationId xmlns:a16="http://schemas.microsoft.com/office/drawing/2014/main" id="{F7A818CC-668E-4C3C-B997-879B680F9AC1}"/>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22" name="iṧlíďè">
              <a:extLst>
                <a:ext uri="{FF2B5EF4-FFF2-40B4-BE49-F238E27FC236}">
                  <a16:creationId xmlns:a16="http://schemas.microsoft.com/office/drawing/2014/main" id="{36A94D59-E14B-45FD-874B-1DF350F0D68B}"/>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sp>
        <p:nvSpPr>
          <p:cNvPr id="60" name="矩形 59">
            <a:extLst>
              <a:ext uri="{FF2B5EF4-FFF2-40B4-BE49-F238E27FC236}">
                <a16:creationId xmlns:a16="http://schemas.microsoft.com/office/drawing/2014/main" id="{572F267C-600A-49DF-94E0-022B2E0443B4}"/>
              </a:ext>
            </a:extLst>
          </p:cNvPr>
          <p:cNvSpPr/>
          <p:nvPr userDrawn="1"/>
        </p:nvSpPr>
        <p:spPr>
          <a:xfrm>
            <a:off x="6243" y="0"/>
            <a:ext cx="5342956" cy="6858000"/>
          </a:xfrm>
          <a:prstGeom prst="rect">
            <a:avLst/>
          </a:prstGeom>
          <a:gradFill flip="none" rotWithShape="1">
            <a:gsLst>
              <a:gs pos="0">
                <a:schemeClr val="accent1"/>
              </a:gs>
              <a:gs pos="53000">
                <a:schemeClr val="accent1">
                  <a:alpha val="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E7F3CBB-4796-4CC9-83FA-61A15029A105}"/>
              </a:ext>
            </a:extLst>
          </p:cNvPr>
          <p:cNvSpPr/>
          <p:nvPr userDrawn="1"/>
        </p:nvSpPr>
        <p:spPr>
          <a:xfrm>
            <a:off x="-793" y="6745597"/>
            <a:ext cx="12192000" cy="117533"/>
          </a:xfrm>
          <a:prstGeom prst="rect">
            <a:avLst/>
          </a:prstGeom>
          <a:gradFill>
            <a:gsLst>
              <a:gs pos="0">
                <a:schemeClr val="accent6"/>
              </a:gs>
              <a:gs pos="66000">
                <a:schemeClr val="accent1"/>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1581426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_1">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50286CF-C0E8-4AF0-855F-32671BAD99BE}"/>
              </a:ext>
            </a:extLst>
          </p:cNvPr>
          <p:cNvGrpSpPr/>
          <p:nvPr userDrawn="1"/>
        </p:nvGrpSpPr>
        <p:grpSpPr>
          <a:xfrm>
            <a:off x="-8871" y="-169817"/>
            <a:ext cx="12208155" cy="7014754"/>
            <a:chOff x="438298" y="816428"/>
            <a:chExt cx="12208155" cy="6858000"/>
          </a:xfrm>
        </p:grpSpPr>
        <p:pic>
          <p:nvPicPr>
            <p:cNvPr id="19" name="图片 18">
              <a:extLst>
                <a:ext uri="{FF2B5EF4-FFF2-40B4-BE49-F238E27FC236}">
                  <a16:creationId xmlns:a16="http://schemas.microsoft.com/office/drawing/2014/main" id="{8DA8B266-B457-4F23-86D3-1A5822AD1F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438298" y="816428"/>
              <a:ext cx="12208155" cy="6858000"/>
            </a:xfrm>
            <a:prstGeom prst="rect">
              <a:avLst/>
            </a:prstGeom>
          </p:spPr>
        </p:pic>
        <p:sp>
          <p:nvSpPr>
            <p:cNvPr id="20" name="矩形 19">
              <a:extLst>
                <a:ext uri="{FF2B5EF4-FFF2-40B4-BE49-F238E27FC236}">
                  <a16:creationId xmlns:a16="http://schemas.microsoft.com/office/drawing/2014/main" id="{65D6CB41-0586-4846-9B0D-A7A1F77E77B1}"/>
                </a:ext>
              </a:extLst>
            </p:cNvPr>
            <p:cNvSpPr/>
            <p:nvPr userDrawn="1"/>
          </p:nvSpPr>
          <p:spPr>
            <a:xfrm>
              <a:off x="438575" y="816428"/>
              <a:ext cx="12207600" cy="6858000"/>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2E154A86-0AA7-4EE9-A0B5-7E9778CD267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489005"/>
            <a:ext cx="6088701" cy="4368995"/>
          </a:xfrm>
          <a:prstGeom prst="rect">
            <a:avLst/>
          </a:prstGeom>
        </p:spPr>
      </p:pic>
      <p:pic>
        <p:nvPicPr>
          <p:cNvPr id="23" name="图片 22">
            <a:extLst>
              <a:ext uri="{FF2B5EF4-FFF2-40B4-BE49-F238E27FC236}">
                <a16:creationId xmlns:a16="http://schemas.microsoft.com/office/drawing/2014/main" id="{4558D5A8-9059-4FE8-98F8-48731AD46088}"/>
              </a:ext>
            </a:extLst>
          </p:cNvPr>
          <p:cNvPicPr>
            <a:picLocks noChangeAspect="1"/>
          </p:cNvPicPr>
          <p:nvPr userDrawn="1"/>
        </p:nvPicPr>
        <p:blipFill>
          <a:blip r:embed="rId4" cstate="screen">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tretch>
            <a:fillRect/>
          </a:stretch>
        </p:blipFill>
        <p:spPr>
          <a:xfrm>
            <a:off x="6103302" y="548634"/>
            <a:ext cx="5550419" cy="5577851"/>
          </a:xfrm>
          <a:prstGeom prst="rect">
            <a:avLst/>
          </a:prstGeom>
        </p:spPr>
      </p:pic>
      <p:sp>
        <p:nvSpPr>
          <p:cNvPr id="12" name="矩形 11">
            <a:extLst>
              <a:ext uri="{FF2B5EF4-FFF2-40B4-BE49-F238E27FC236}">
                <a16:creationId xmlns:a16="http://schemas.microsoft.com/office/drawing/2014/main" id="{F1EA06A7-AA79-4CE1-9401-D46808BDFA49}"/>
              </a:ext>
            </a:extLst>
          </p:cNvPr>
          <p:cNvSpPr/>
          <p:nvPr userDrawn="1"/>
        </p:nvSpPr>
        <p:spPr>
          <a:xfrm>
            <a:off x="-793" y="6745597"/>
            <a:ext cx="12192000" cy="117533"/>
          </a:xfrm>
          <a:prstGeom prst="rect">
            <a:avLst/>
          </a:prstGeom>
          <a:gradFill>
            <a:gsLst>
              <a:gs pos="0">
                <a:schemeClr val="accent6"/>
              </a:gs>
              <a:gs pos="66000">
                <a:schemeClr val="accent1"/>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FFFFFF"/>
              </a:solidFill>
              <a:effectLst/>
              <a:uLnTx/>
              <a:uFillTx/>
              <a:latin typeface="Arial"/>
              <a:ea typeface="微软雅黑"/>
              <a:cs typeface="+mn-cs"/>
            </a:endParaRPr>
          </a:p>
        </p:txBody>
      </p:sp>
      <p:grpSp>
        <p:nvGrpSpPr>
          <p:cNvPr id="69" name="组合 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758876F-0D60-4857-8B6A-A8E26B22F9C6}"/>
              </a:ext>
            </a:extLst>
          </p:cNvPr>
          <p:cNvGrpSpPr/>
          <p:nvPr userDrawn="1"/>
        </p:nvGrpSpPr>
        <p:grpSpPr>
          <a:xfrm>
            <a:off x="463825" y="394006"/>
            <a:ext cx="2518848" cy="715656"/>
            <a:chOff x="2873375" y="2500313"/>
            <a:chExt cx="6445251" cy="1863725"/>
          </a:xfrm>
          <a:solidFill>
            <a:schemeClr val="accent5"/>
          </a:solidFill>
          <a:effectLst/>
        </p:grpSpPr>
        <p:sp>
          <p:nvSpPr>
            <p:cNvPr id="70" name="îṣľïďê">
              <a:extLst>
                <a:ext uri="{FF2B5EF4-FFF2-40B4-BE49-F238E27FC236}">
                  <a16:creationId xmlns:a16="http://schemas.microsoft.com/office/drawing/2014/main" id="{AEA1672B-C36C-4521-BC79-9991F504D55B}"/>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1" name="î$ḷíḓé">
              <a:extLst>
                <a:ext uri="{FF2B5EF4-FFF2-40B4-BE49-F238E27FC236}">
                  <a16:creationId xmlns:a16="http://schemas.microsoft.com/office/drawing/2014/main" id="{4F6E3B56-42AF-49AC-B20D-0210E415E237}"/>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2" name="ïsļïďê">
              <a:extLst>
                <a:ext uri="{FF2B5EF4-FFF2-40B4-BE49-F238E27FC236}">
                  <a16:creationId xmlns:a16="http://schemas.microsoft.com/office/drawing/2014/main" id="{AF8EA4AF-1404-4DC9-A73A-96FF7AB77383}"/>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3" name="îṧľîdè">
              <a:extLst>
                <a:ext uri="{FF2B5EF4-FFF2-40B4-BE49-F238E27FC236}">
                  <a16:creationId xmlns:a16="http://schemas.microsoft.com/office/drawing/2014/main" id="{AEFC76DF-A829-4AC7-969C-9872EA4E9EF8}"/>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4" name="íŝḻiďe">
              <a:extLst>
                <a:ext uri="{FF2B5EF4-FFF2-40B4-BE49-F238E27FC236}">
                  <a16:creationId xmlns:a16="http://schemas.microsoft.com/office/drawing/2014/main" id="{F9778769-FFE9-4D31-BC53-C3A6AEE44E1D}"/>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5" name="îṣḷïde">
              <a:extLst>
                <a:ext uri="{FF2B5EF4-FFF2-40B4-BE49-F238E27FC236}">
                  <a16:creationId xmlns:a16="http://schemas.microsoft.com/office/drawing/2014/main" id="{FF067283-1A36-4D94-83BC-A472A3350286}"/>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6" name="ïṡliḋe">
              <a:extLst>
                <a:ext uri="{FF2B5EF4-FFF2-40B4-BE49-F238E27FC236}">
                  <a16:creationId xmlns:a16="http://schemas.microsoft.com/office/drawing/2014/main" id="{425C0A14-B5CF-48D4-BC73-3200770B144A}"/>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7" name="íṣḻiḍê">
              <a:extLst>
                <a:ext uri="{FF2B5EF4-FFF2-40B4-BE49-F238E27FC236}">
                  <a16:creationId xmlns:a16="http://schemas.microsoft.com/office/drawing/2014/main" id="{E18F46D7-C24F-4210-8579-866BB5319980}"/>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8" name="iš1iḓé">
              <a:extLst>
                <a:ext uri="{FF2B5EF4-FFF2-40B4-BE49-F238E27FC236}">
                  <a16:creationId xmlns:a16="http://schemas.microsoft.com/office/drawing/2014/main" id="{90C6102B-047D-4AA3-B8AE-C865734943AC}"/>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9" name="işľiḑè">
              <a:extLst>
                <a:ext uri="{FF2B5EF4-FFF2-40B4-BE49-F238E27FC236}">
                  <a16:creationId xmlns:a16="http://schemas.microsoft.com/office/drawing/2014/main" id="{E96AA15D-B5DF-4159-AD6F-42615DC27922}"/>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0" name="ïṥlîḓe">
              <a:extLst>
                <a:ext uri="{FF2B5EF4-FFF2-40B4-BE49-F238E27FC236}">
                  <a16:creationId xmlns:a16="http://schemas.microsoft.com/office/drawing/2014/main" id="{2D168F0E-8BAE-4C05-B317-6D6F1324B1A7}"/>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1" name="ïş1îdé">
              <a:extLst>
                <a:ext uri="{FF2B5EF4-FFF2-40B4-BE49-F238E27FC236}">
                  <a16:creationId xmlns:a16="http://schemas.microsoft.com/office/drawing/2014/main" id="{82EA6F11-01CA-4C46-9ACF-63615D53D073}"/>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2" name="îṩľídé">
              <a:extLst>
                <a:ext uri="{FF2B5EF4-FFF2-40B4-BE49-F238E27FC236}">
                  <a16:creationId xmlns:a16="http://schemas.microsoft.com/office/drawing/2014/main" id="{3A363E23-39D4-4EC2-8E22-38A20B91FACD}"/>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3" name="íslide">
              <a:extLst>
                <a:ext uri="{FF2B5EF4-FFF2-40B4-BE49-F238E27FC236}">
                  <a16:creationId xmlns:a16="http://schemas.microsoft.com/office/drawing/2014/main" id="{989227DB-2DB2-4183-ACF9-D527D4148203}"/>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4" name="iśḷiḓe">
              <a:extLst>
                <a:ext uri="{FF2B5EF4-FFF2-40B4-BE49-F238E27FC236}">
                  <a16:creationId xmlns:a16="http://schemas.microsoft.com/office/drawing/2014/main" id="{CAF307BF-F1BC-4351-967F-7B57E3D794B1}"/>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5" name="îŝḷïḍé">
              <a:extLst>
                <a:ext uri="{FF2B5EF4-FFF2-40B4-BE49-F238E27FC236}">
                  <a16:creationId xmlns:a16="http://schemas.microsoft.com/office/drawing/2014/main" id="{450A990B-9343-4C2C-A825-2BF57D79E433}"/>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6" name="ïšḷïḋè">
              <a:extLst>
                <a:ext uri="{FF2B5EF4-FFF2-40B4-BE49-F238E27FC236}">
                  <a16:creationId xmlns:a16="http://schemas.microsoft.com/office/drawing/2014/main" id="{0533FD01-DCDB-4409-BB17-EF9F6DDC31A2}"/>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7" name="îṥḷíḑè">
              <a:extLst>
                <a:ext uri="{FF2B5EF4-FFF2-40B4-BE49-F238E27FC236}">
                  <a16:creationId xmlns:a16="http://schemas.microsoft.com/office/drawing/2014/main" id="{5FFD3E41-4604-4132-BA5F-1918EA22D003}"/>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8" name="iŝḻïḓé">
              <a:extLst>
                <a:ext uri="{FF2B5EF4-FFF2-40B4-BE49-F238E27FC236}">
                  <a16:creationId xmlns:a16="http://schemas.microsoft.com/office/drawing/2014/main" id="{6F7CEAD3-8FAD-4AE2-B5E9-11CFFA0B696C}"/>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9" name="iṥļiḍé">
              <a:extLst>
                <a:ext uri="{FF2B5EF4-FFF2-40B4-BE49-F238E27FC236}">
                  <a16:creationId xmlns:a16="http://schemas.microsoft.com/office/drawing/2014/main" id="{98DEC359-5583-44AC-A39A-2A1505E4194D}"/>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0" name="íŝlïďè">
              <a:extLst>
                <a:ext uri="{FF2B5EF4-FFF2-40B4-BE49-F238E27FC236}">
                  <a16:creationId xmlns:a16="http://schemas.microsoft.com/office/drawing/2014/main" id="{298AA477-0A4A-4574-9E74-61BE4DF3239B}"/>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1" name="ïŝ1ïḑe">
              <a:extLst>
                <a:ext uri="{FF2B5EF4-FFF2-40B4-BE49-F238E27FC236}">
                  <a16:creationId xmlns:a16="http://schemas.microsoft.com/office/drawing/2014/main" id="{BF62E57A-FCB8-46F7-A3F8-916C3CC1C242}"/>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2" name="ïṣḻïḑé">
              <a:extLst>
                <a:ext uri="{FF2B5EF4-FFF2-40B4-BE49-F238E27FC236}">
                  <a16:creationId xmlns:a16="http://schemas.microsoft.com/office/drawing/2014/main" id="{02B6F1C5-5723-4129-99DD-FD52B0B64ACE}"/>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3" name="iṣḷîde">
              <a:extLst>
                <a:ext uri="{FF2B5EF4-FFF2-40B4-BE49-F238E27FC236}">
                  <a16:creationId xmlns:a16="http://schemas.microsoft.com/office/drawing/2014/main" id="{7C17C906-5E04-44AD-BB24-FF65651D8E83}"/>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4" name="iṣḻiďê">
              <a:extLst>
                <a:ext uri="{FF2B5EF4-FFF2-40B4-BE49-F238E27FC236}">
                  <a16:creationId xmlns:a16="http://schemas.microsoft.com/office/drawing/2014/main" id="{0D59EC9E-2F73-4FE5-A95A-3A32A4813DA0}"/>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5" name="iṣľíḍé">
              <a:extLst>
                <a:ext uri="{FF2B5EF4-FFF2-40B4-BE49-F238E27FC236}">
                  <a16:creationId xmlns:a16="http://schemas.microsoft.com/office/drawing/2014/main" id="{41772455-10ED-4641-BAB7-552D3CFEAAA3}"/>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6" name="íŝļîḑê">
              <a:extLst>
                <a:ext uri="{FF2B5EF4-FFF2-40B4-BE49-F238E27FC236}">
                  <a16:creationId xmlns:a16="http://schemas.microsoft.com/office/drawing/2014/main" id="{6E97A892-330C-4968-AC3A-F2933CB5A0A7}"/>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7" name="iṡlîde">
              <a:extLst>
                <a:ext uri="{FF2B5EF4-FFF2-40B4-BE49-F238E27FC236}">
                  <a16:creationId xmlns:a16="http://schemas.microsoft.com/office/drawing/2014/main" id="{75ABEA80-7B50-43FC-A95E-7BB5C4EF6F30}"/>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8" name="îś1iďê">
              <a:extLst>
                <a:ext uri="{FF2B5EF4-FFF2-40B4-BE49-F238E27FC236}">
                  <a16:creationId xmlns:a16="http://schemas.microsoft.com/office/drawing/2014/main" id="{8A705402-7553-4F80-979E-6C2324090474}"/>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9" name="îŝļiďè">
              <a:extLst>
                <a:ext uri="{FF2B5EF4-FFF2-40B4-BE49-F238E27FC236}">
                  <a16:creationId xmlns:a16="http://schemas.microsoft.com/office/drawing/2014/main" id="{99C2B73F-DC16-497E-964B-64EA9E538179}"/>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0" name="íṣḷíḑê">
              <a:extLst>
                <a:ext uri="{FF2B5EF4-FFF2-40B4-BE49-F238E27FC236}">
                  <a16:creationId xmlns:a16="http://schemas.microsoft.com/office/drawing/2014/main" id="{D87FB80E-B106-47B9-A330-15114C033049}"/>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1" name="îṥlíḍê">
              <a:extLst>
                <a:ext uri="{FF2B5EF4-FFF2-40B4-BE49-F238E27FC236}">
                  <a16:creationId xmlns:a16="http://schemas.microsoft.com/office/drawing/2014/main" id="{A63D64A7-22B8-42F3-9D7D-D2CA721F086F}"/>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2" name="ïŝ1ïḍé">
              <a:extLst>
                <a:ext uri="{FF2B5EF4-FFF2-40B4-BE49-F238E27FC236}">
                  <a16:creationId xmlns:a16="http://schemas.microsoft.com/office/drawing/2014/main" id="{E6ECF582-9E5E-4B59-8076-D1E078373594}"/>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3" name="ïṩľïḑé">
              <a:extLst>
                <a:ext uri="{FF2B5EF4-FFF2-40B4-BE49-F238E27FC236}">
                  <a16:creationId xmlns:a16="http://schemas.microsoft.com/office/drawing/2014/main" id="{A0B64095-A4AC-4F6C-BA40-16B15A2FC19F}"/>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4" name="ï$ļîḑê">
              <a:extLst>
                <a:ext uri="{FF2B5EF4-FFF2-40B4-BE49-F238E27FC236}">
                  <a16:creationId xmlns:a16="http://schemas.microsoft.com/office/drawing/2014/main" id="{9E4CCA46-A303-419C-ACF2-EB2B448DC41B}"/>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5" name="ïsḻidê">
              <a:extLst>
                <a:ext uri="{FF2B5EF4-FFF2-40B4-BE49-F238E27FC236}">
                  <a16:creationId xmlns:a16="http://schemas.microsoft.com/office/drawing/2014/main" id="{D1BC6541-98C1-4460-8A81-C9CD7F275887}"/>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6" name="išḻídé">
              <a:extLst>
                <a:ext uri="{FF2B5EF4-FFF2-40B4-BE49-F238E27FC236}">
                  <a16:creationId xmlns:a16="http://schemas.microsoft.com/office/drawing/2014/main" id="{EDEA51AC-0831-4916-8937-B1543AC1133E}"/>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7" name="ïṡḷidè">
              <a:extLst>
                <a:ext uri="{FF2B5EF4-FFF2-40B4-BE49-F238E27FC236}">
                  <a16:creationId xmlns:a16="http://schemas.microsoft.com/office/drawing/2014/main" id="{C0A013C6-BADA-49BC-97B2-12FC4ACDBEE5}"/>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8" name="ïšľïḋè">
              <a:extLst>
                <a:ext uri="{FF2B5EF4-FFF2-40B4-BE49-F238E27FC236}">
                  <a16:creationId xmlns:a16="http://schemas.microsoft.com/office/drawing/2014/main" id="{22926F8C-0C19-462C-9770-B5E50E3BC6D7}"/>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9" name="ïṣ1iḑè">
              <a:extLst>
                <a:ext uri="{FF2B5EF4-FFF2-40B4-BE49-F238E27FC236}">
                  <a16:creationId xmlns:a16="http://schemas.microsoft.com/office/drawing/2014/main" id="{0BA6BA83-133F-42D8-9B45-82A85ECC022B}"/>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0" name="iS1íḍè">
              <a:extLst>
                <a:ext uri="{FF2B5EF4-FFF2-40B4-BE49-F238E27FC236}">
                  <a16:creationId xmlns:a16="http://schemas.microsoft.com/office/drawing/2014/main" id="{30C49728-AA45-4168-9ADB-3F1091612CAC}"/>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1" name="ïšļiḓé">
              <a:extLst>
                <a:ext uri="{FF2B5EF4-FFF2-40B4-BE49-F238E27FC236}">
                  <a16:creationId xmlns:a16="http://schemas.microsoft.com/office/drawing/2014/main" id="{35CDB6E5-B0CA-4CC2-A6E4-B78DC97C1BAB}"/>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2" name="ïṣľïďe">
              <a:extLst>
                <a:ext uri="{FF2B5EF4-FFF2-40B4-BE49-F238E27FC236}">
                  <a16:creationId xmlns:a16="http://schemas.microsoft.com/office/drawing/2014/main" id="{14669B31-1B46-4994-8344-70DD5A730D8A}"/>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3" name="ïṥlíḓé">
              <a:extLst>
                <a:ext uri="{FF2B5EF4-FFF2-40B4-BE49-F238E27FC236}">
                  <a16:creationId xmlns:a16="http://schemas.microsoft.com/office/drawing/2014/main" id="{D913C707-B286-4C29-8EA4-5908D0582379}"/>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4" name="íşḻíḋé">
              <a:extLst>
                <a:ext uri="{FF2B5EF4-FFF2-40B4-BE49-F238E27FC236}">
                  <a16:creationId xmlns:a16="http://schemas.microsoft.com/office/drawing/2014/main" id="{C1756727-3E39-42CE-A7BC-F50D84970052}"/>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5" name="ïsľídê">
              <a:extLst>
                <a:ext uri="{FF2B5EF4-FFF2-40B4-BE49-F238E27FC236}">
                  <a16:creationId xmlns:a16="http://schemas.microsoft.com/office/drawing/2014/main" id="{A24C1297-0763-4B87-9BA0-C3131B9F9F33}"/>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6" name="îṥ1íḋe">
              <a:extLst>
                <a:ext uri="{FF2B5EF4-FFF2-40B4-BE49-F238E27FC236}">
                  <a16:creationId xmlns:a16="http://schemas.microsoft.com/office/drawing/2014/main" id="{2570E424-D6B5-4C91-8F74-0287FB3F89F3}"/>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7" name="îṧ1ïdé">
              <a:extLst>
                <a:ext uri="{FF2B5EF4-FFF2-40B4-BE49-F238E27FC236}">
                  <a16:creationId xmlns:a16="http://schemas.microsoft.com/office/drawing/2014/main" id="{233DBD9A-827E-4FD7-B347-CA4D4C1983BF}"/>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8" name="ïSḷïdê">
              <a:extLst>
                <a:ext uri="{FF2B5EF4-FFF2-40B4-BE49-F238E27FC236}">
                  <a16:creationId xmlns:a16="http://schemas.microsoft.com/office/drawing/2014/main" id="{49DA6890-7840-489A-84F4-6721D40A3709}"/>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9" name="iṧlíďè">
              <a:extLst>
                <a:ext uri="{FF2B5EF4-FFF2-40B4-BE49-F238E27FC236}">
                  <a16:creationId xmlns:a16="http://schemas.microsoft.com/office/drawing/2014/main" id="{874D7FE5-8BCE-46D2-84F2-EFB9C300316D}"/>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spTree>
    <p:extLst>
      <p:ext uri="{BB962C8B-B14F-4D97-AF65-F5344CB8AC3E}">
        <p14:creationId xmlns:p14="http://schemas.microsoft.com/office/powerpoint/2010/main" val="15119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_2">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15D433BB-45E3-48C4-A156-322CF79797F9}"/>
              </a:ext>
            </a:extLst>
          </p:cNvPr>
          <p:cNvGrpSpPr/>
          <p:nvPr userDrawn="1"/>
        </p:nvGrpSpPr>
        <p:grpSpPr>
          <a:xfrm>
            <a:off x="-8871" y="-169817"/>
            <a:ext cx="12208155" cy="7014754"/>
            <a:chOff x="438298" y="816428"/>
            <a:chExt cx="12208155" cy="6858000"/>
          </a:xfrm>
        </p:grpSpPr>
        <p:pic>
          <p:nvPicPr>
            <p:cNvPr id="17" name="图片 16">
              <a:extLst>
                <a:ext uri="{FF2B5EF4-FFF2-40B4-BE49-F238E27FC236}">
                  <a16:creationId xmlns:a16="http://schemas.microsoft.com/office/drawing/2014/main" id="{52F6B551-152B-46C9-BFEE-20E8137BA9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438298" y="816428"/>
              <a:ext cx="12208155" cy="6858000"/>
            </a:xfrm>
            <a:prstGeom prst="rect">
              <a:avLst/>
            </a:prstGeom>
          </p:spPr>
        </p:pic>
        <p:sp>
          <p:nvSpPr>
            <p:cNvPr id="18" name="矩形 17">
              <a:extLst>
                <a:ext uri="{FF2B5EF4-FFF2-40B4-BE49-F238E27FC236}">
                  <a16:creationId xmlns:a16="http://schemas.microsoft.com/office/drawing/2014/main" id="{F91F36D5-2539-423D-98AE-97DE99F80911}"/>
                </a:ext>
              </a:extLst>
            </p:cNvPr>
            <p:cNvSpPr/>
            <p:nvPr userDrawn="1"/>
          </p:nvSpPr>
          <p:spPr>
            <a:xfrm>
              <a:off x="438575" y="816428"/>
              <a:ext cx="12207600" cy="6858000"/>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a:extLst>
              <a:ext uri="{FF2B5EF4-FFF2-40B4-BE49-F238E27FC236}">
                <a16:creationId xmlns:a16="http://schemas.microsoft.com/office/drawing/2014/main" id="{7697E882-53FF-4C96-A000-B92AD48A69F5}"/>
              </a:ext>
            </a:extLst>
          </p:cNvPr>
          <p:cNvPicPr>
            <a:picLocks noChangeAspect="1"/>
          </p:cNvPicPr>
          <p:nvPr userDrawn="1"/>
        </p:nvPicPr>
        <p:blipFill>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69000"/>
                    </a14:imgEffect>
                  </a14:imgLayer>
                </a14:imgProps>
              </a:ext>
              <a:ext uri="{28A0092B-C50C-407E-A947-70E740481C1C}">
                <a14:useLocalDpi xmlns:a14="http://schemas.microsoft.com/office/drawing/2010/main"/>
              </a:ext>
            </a:extLst>
          </a:blip>
          <a:stretch>
            <a:fillRect/>
          </a:stretch>
        </p:blipFill>
        <p:spPr>
          <a:xfrm>
            <a:off x="3319996" y="456860"/>
            <a:ext cx="5550419" cy="5577851"/>
          </a:xfrm>
          <a:prstGeom prst="rect">
            <a:avLst/>
          </a:prstGeom>
        </p:spPr>
      </p:pic>
      <p:pic>
        <p:nvPicPr>
          <p:cNvPr id="9" name="图片 8">
            <a:extLst>
              <a:ext uri="{FF2B5EF4-FFF2-40B4-BE49-F238E27FC236}">
                <a16:creationId xmlns:a16="http://schemas.microsoft.com/office/drawing/2014/main" id="{06744E9E-0556-4C8B-A831-B8D106966CD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2806780"/>
            <a:ext cx="12192000" cy="4051220"/>
          </a:xfrm>
          <a:prstGeom prst="rect">
            <a:avLst/>
          </a:prstGeom>
        </p:spPr>
      </p:pic>
      <p:sp>
        <p:nvSpPr>
          <p:cNvPr id="10" name="矩形 9">
            <a:extLst>
              <a:ext uri="{FF2B5EF4-FFF2-40B4-BE49-F238E27FC236}">
                <a16:creationId xmlns:a16="http://schemas.microsoft.com/office/drawing/2014/main" id="{3A8C9BCB-540F-43EA-B6C4-08E2E57F7A5B}"/>
              </a:ext>
            </a:extLst>
          </p:cNvPr>
          <p:cNvSpPr/>
          <p:nvPr userDrawn="1"/>
        </p:nvSpPr>
        <p:spPr>
          <a:xfrm>
            <a:off x="-793" y="6745597"/>
            <a:ext cx="12192000" cy="117533"/>
          </a:xfrm>
          <a:prstGeom prst="rect">
            <a:avLst/>
          </a:prstGeom>
          <a:gradFill>
            <a:gsLst>
              <a:gs pos="0">
                <a:schemeClr val="accent6"/>
              </a:gs>
              <a:gs pos="66000">
                <a:schemeClr val="accent1"/>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FFFFFF"/>
              </a:solidFill>
              <a:effectLst/>
              <a:uLnTx/>
              <a:uFillTx/>
              <a:latin typeface="Arial"/>
              <a:ea typeface="微软雅黑"/>
              <a:cs typeface="+mn-cs"/>
            </a:endParaRPr>
          </a:p>
        </p:txBody>
      </p:sp>
      <p:grpSp>
        <p:nvGrpSpPr>
          <p:cNvPr id="67" name="组合 6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2417D43-FF75-4D21-827E-43359A0869B5}"/>
              </a:ext>
            </a:extLst>
          </p:cNvPr>
          <p:cNvGrpSpPr/>
          <p:nvPr userDrawn="1"/>
        </p:nvGrpSpPr>
        <p:grpSpPr>
          <a:xfrm>
            <a:off x="463825" y="394006"/>
            <a:ext cx="2518848" cy="715656"/>
            <a:chOff x="2873375" y="2500313"/>
            <a:chExt cx="6445251" cy="1863725"/>
          </a:xfrm>
          <a:solidFill>
            <a:schemeClr val="accent5"/>
          </a:solidFill>
          <a:effectLst/>
        </p:grpSpPr>
        <p:sp>
          <p:nvSpPr>
            <p:cNvPr id="68" name="îṣľïďê">
              <a:extLst>
                <a:ext uri="{FF2B5EF4-FFF2-40B4-BE49-F238E27FC236}">
                  <a16:creationId xmlns:a16="http://schemas.microsoft.com/office/drawing/2014/main" id="{99DB87F4-D95D-40CF-A089-2C75A3786B15}"/>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9" name="î$ḷíḓé">
              <a:extLst>
                <a:ext uri="{FF2B5EF4-FFF2-40B4-BE49-F238E27FC236}">
                  <a16:creationId xmlns:a16="http://schemas.microsoft.com/office/drawing/2014/main" id="{E6D16670-AB63-450A-BF95-FAE0CD29A13B}"/>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0" name="ïsļïďê">
              <a:extLst>
                <a:ext uri="{FF2B5EF4-FFF2-40B4-BE49-F238E27FC236}">
                  <a16:creationId xmlns:a16="http://schemas.microsoft.com/office/drawing/2014/main" id="{2CDCBEC1-7951-474C-8AE4-FB4C0675E32A}"/>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1" name="îṧľîdè">
              <a:extLst>
                <a:ext uri="{FF2B5EF4-FFF2-40B4-BE49-F238E27FC236}">
                  <a16:creationId xmlns:a16="http://schemas.microsoft.com/office/drawing/2014/main" id="{195EBCB0-D737-4B0E-9879-D1D3933BB3A8}"/>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2" name="íŝḻiďe">
              <a:extLst>
                <a:ext uri="{FF2B5EF4-FFF2-40B4-BE49-F238E27FC236}">
                  <a16:creationId xmlns:a16="http://schemas.microsoft.com/office/drawing/2014/main" id="{3F25C49A-A089-4333-B933-7F0259EFC1AA}"/>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3" name="îṣḷïde">
              <a:extLst>
                <a:ext uri="{FF2B5EF4-FFF2-40B4-BE49-F238E27FC236}">
                  <a16:creationId xmlns:a16="http://schemas.microsoft.com/office/drawing/2014/main" id="{5DFC9DDB-F8B4-42DF-A37A-5E4A6FFB9C01}"/>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4" name="ïṡliḋe">
              <a:extLst>
                <a:ext uri="{FF2B5EF4-FFF2-40B4-BE49-F238E27FC236}">
                  <a16:creationId xmlns:a16="http://schemas.microsoft.com/office/drawing/2014/main" id="{8D730BE8-1E0F-4FC1-A3BE-8A8D3ED89F28}"/>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5" name="íṣḻiḍê">
              <a:extLst>
                <a:ext uri="{FF2B5EF4-FFF2-40B4-BE49-F238E27FC236}">
                  <a16:creationId xmlns:a16="http://schemas.microsoft.com/office/drawing/2014/main" id="{5FF3B784-355C-4007-AFED-00C44C99110C}"/>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6" name="iš1iḓé">
              <a:extLst>
                <a:ext uri="{FF2B5EF4-FFF2-40B4-BE49-F238E27FC236}">
                  <a16:creationId xmlns:a16="http://schemas.microsoft.com/office/drawing/2014/main" id="{C410D681-75C6-430E-8BD5-FCAB320C7BF6}"/>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7" name="işľiḑè">
              <a:extLst>
                <a:ext uri="{FF2B5EF4-FFF2-40B4-BE49-F238E27FC236}">
                  <a16:creationId xmlns:a16="http://schemas.microsoft.com/office/drawing/2014/main" id="{AF2DCF5A-85B7-4D1A-BAD4-4498FFD2EB48}"/>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8" name="ïṥlîḓe">
              <a:extLst>
                <a:ext uri="{FF2B5EF4-FFF2-40B4-BE49-F238E27FC236}">
                  <a16:creationId xmlns:a16="http://schemas.microsoft.com/office/drawing/2014/main" id="{BEC45AB6-D911-4315-B5F9-CCFA59A8DBD4}"/>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9" name="ïş1îdé">
              <a:extLst>
                <a:ext uri="{FF2B5EF4-FFF2-40B4-BE49-F238E27FC236}">
                  <a16:creationId xmlns:a16="http://schemas.microsoft.com/office/drawing/2014/main" id="{F27E0923-3F8F-4334-AC6C-30EE47EF2A09}"/>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0" name="îṩľídé">
              <a:extLst>
                <a:ext uri="{FF2B5EF4-FFF2-40B4-BE49-F238E27FC236}">
                  <a16:creationId xmlns:a16="http://schemas.microsoft.com/office/drawing/2014/main" id="{22937993-1AC5-4059-AE72-F7877F1EA6D2}"/>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1" name="íslide">
              <a:extLst>
                <a:ext uri="{FF2B5EF4-FFF2-40B4-BE49-F238E27FC236}">
                  <a16:creationId xmlns:a16="http://schemas.microsoft.com/office/drawing/2014/main" id="{0C2627C7-4781-458F-B59F-3F322D5D1C2C}"/>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2" name="iśḷiḓe">
              <a:extLst>
                <a:ext uri="{FF2B5EF4-FFF2-40B4-BE49-F238E27FC236}">
                  <a16:creationId xmlns:a16="http://schemas.microsoft.com/office/drawing/2014/main" id="{16D9C97F-FB63-45E5-B322-3EF7DD094531}"/>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3" name="îŝḷïḍé">
              <a:extLst>
                <a:ext uri="{FF2B5EF4-FFF2-40B4-BE49-F238E27FC236}">
                  <a16:creationId xmlns:a16="http://schemas.microsoft.com/office/drawing/2014/main" id="{EABBB845-2592-4032-AEFE-3078F5096032}"/>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4" name="ïšḷïḋè">
              <a:extLst>
                <a:ext uri="{FF2B5EF4-FFF2-40B4-BE49-F238E27FC236}">
                  <a16:creationId xmlns:a16="http://schemas.microsoft.com/office/drawing/2014/main" id="{B988D229-597D-4E16-98AF-C4413C73803E}"/>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5" name="îṥḷíḑè">
              <a:extLst>
                <a:ext uri="{FF2B5EF4-FFF2-40B4-BE49-F238E27FC236}">
                  <a16:creationId xmlns:a16="http://schemas.microsoft.com/office/drawing/2014/main" id="{83FDAFE3-27E5-45FC-9E47-D445885464DD}"/>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6" name="iŝḻïḓé">
              <a:extLst>
                <a:ext uri="{FF2B5EF4-FFF2-40B4-BE49-F238E27FC236}">
                  <a16:creationId xmlns:a16="http://schemas.microsoft.com/office/drawing/2014/main" id="{CE771B51-33C2-412D-A990-CCF313448BB7}"/>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7" name="iṥļiḍé">
              <a:extLst>
                <a:ext uri="{FF2B5EF4-FFF2-40B4-BE49-F238E27FC236}">
                  <a16:creationId xmlns:a16="http://schemas.microsoft.com/office/drawing/2014/main" id="{D36CC190-6F90-4C45-9F07-B7F43D30ACCB}"/>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8" name="íŝlïďè">
              <a:extLst>
                <a:ext uri="{FF2B5EF4-FFF2-40B4-BE49-F238E27FC236}">
                  <a16:creationId xmlns:a16="http://schemas.microsoft.com/office/drawing/2014/main" id="{ABE5B64D-99F6-49CE-86FF-5A8E84B58E13}"/>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9" name="ïŝ1ïḑe">
              <a:extLst>
                <a:ext uri="{FF2B5EF4-FFF2-40B4-BE49-F238E27FC236}">
                  <a16:creationId xmlns:a16="http://schemas.microsoft.com/office/drawing/2014/main" id="{51C5E0DD-307D-4265-AF8B-58B674F5284F}"/>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0" name="ïṣḻïḑé">
              <a:extLst>
                <a:ext uri="{FF2B5EF4-FFF2-40B4-BE49-F238E27FC236}">
                  <a16:creationId xmlns:a16="http://schemas.microsoft.com/office/drawing/2014/main" id="{CDE41680-7525-4CDE-BD9C-69DDD297A8B1}"/>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1" name="iṣḷîde">
              <a:extLst>
                <a:ext uri="{FF2B5EF4-FFF2-40B4-BE49-F238E27FC236}">
                  <a16:creationId xmlns:a16="http://schemas.microsoft.com/office/drawing/2014/main" id="{1F90900F-E13A-4D72-B175-8418285205B9}"/>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2" name="iṣḻiďê">
              <a:extLst>
                <a:ext uri="{FF2B5EF4-FFF2-40B4-BE49-F238E27FC236}">
                  <a16:creationId xmlns:a16="http://schemas.microsoft.com/office/drawing/2014/main" id="{1D3D803E-A83B-429C-B6A5-717329ECF3FA}"/>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3" name="iṣľíḍé">
              <a:extLst>
                <a:ext uri="{FF2B5EF4-FFF2-40B4-BE49-F238E27FC236}">
                  <a16:creationId xmlns:a16="http://schemas.microsoft.com/office/drawing/2014/main" id="{AD65A6BA-AB4E-4861-8B9B-5C826FE6317A}"/>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4" name="íŝļîḑê">
              <a:extLst>
                <a:ext uri="{FF2B5EF4-FFF2-40B4-BE49-F238E27FC236}">
                  <a16:creationId xmlns:a16="http://schemas.microsoft.com/office/drawing/2014/main" id="{171843F2-DEDC-4C0C-95FB-D935969FF2D5}"/>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5" name="iṡlîde">
              <a:extLst>
                <a:ext uri="{FF2B5EF4-FFF2-40B4-BE49-F238E27FC236}">
                  <a16:creationId xmlns:a16="http://schemas.microsoft.com/office/drawing/2014/main" id="{7D001645-4BE8-458D-8C92-1909085310A0}"/>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6" name="îś1iďê">
              <a:extLst>
                <a:ext uri="{FF2B5EF4-FFF2-40B4-BE49-F238E27FC236}">
                  <a16:creationId xmlns:a16="http://schemas.microsoft.com/office/drawing/2014/main" id="{80FFFFD2-5670-457F-B29F-1B92AC3E5DA8}"/>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7" name="îŝļiďè">
              <a:extLst>
                <a:ext uri="{FF2B5EF4-FFF2-40B4-BE49-F238E27FC236}">
                  <a16:creationId xmlns:a16="http://schemas.microsoft.com/office/drawing/2014/main" id="{058435AC-7390-48D3-9210-5E46505F246C}"/>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8" name="íṣḷíḑê">
              <a:extLst>
                <a:ext uri="{FF2B5EF4-FFF2-40B4-BE49-F238E27FC236}">
                  <a16:creationId xmlns:a16="http://schemas.microsoft.com/office/drawing/2014/main" id="{5268DE06-B9B7-46E1-A3E1-87FD30566090}"/>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9" name="îṥlíḍê">
              <a:extLst>
                <a:ext uri="{FF2B5EF4-FFF2-40B4-BE49-F238E27FC236}">
                  <a16:creationId xmlns:a16="http://schemas.microsoft.com/office/drawing/2014/main" id="{0867458B-EBF0-4404-9ABC-C2B159A02EC2}"/>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0" name="ïŝ1ïḍé">
              <a:extLst>
                <a:ext uri="{FF2B5EF4-FFF2-40B4-BE49-F238E27FC236}">
                  <a16:creationId xmlns:a16="http://schemas.microsoft.com/office/drawing/2014/main" id="{2577655D-85B2-4D5E-BBD1-AB395B961228}"/>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1" name="ïṩľïḑé">
              <a:extLst>
                <a:ext uri="{FF2B5EF4-FFF2-40B4-BE49-F238E27FC236}">
                  <a16:creationId xmlns:a16="http://schemas.microsoft.com/office/drawing/2014/main" id="{3583AADC-5A9B-46F1-BFBC-1F5066503B94}"/>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2" name="ï$ļîḑê">
              <a:extLst>
                <a:ext uri="{FF2B5EF4-FFF2-40B4-BE49-F238E27FC236}">
                  <a16:creationId xmlns:a16="http://schemas.microsoft.com/office/drawing/2014/main" id="{76D6A5C6-FE76-4DB9-AF0D-C17EB04DF9E0}"/>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3" name="ïsḻidê">
              <a:extLst>
                <a:ext uri="{FF2B5EF4-FFF2-40B4-BE49-F238E27FC236}">
                  <a16:creationId xmlns:a16="http://schemas.microsoft.com/office/drawing/2014/main" id="{90BC72B0-16FF-4AA5-AFF3-AD05E06680EA}"/>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4" name="išḻídé">
              <a:extLst>
                <a:ext uri="{FF2B5EF4-FFF2-40B4-BE49-F238E27FC236}">
                  <a16:creationId xmlns:a16="http://schemas.microsoft.com/office/drawing/2014/main" id="{3CB3566F-7D58-438F-A4FA-3B7432E0E1F0}"/>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5" name="ïṡḷidè">
              <a:extLst>
                <a:ext uri="{FF2B5EF4-FFF2-40B4-BE49-F238E27FC236}">
                  <a16:creationId xmlns:a16="http://schemas.microsoft.com/office/drawing/2014/main" id="{AC5644AA-06B9-4874-9864-E9D360AEF6A2}"/>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6" name="ïšľïḋè">
              <a:extLst>
                <a:ext uri="{FF2B5EF4-FFF2-40B4-BE49-F238E27FC236}">
                  <a16:creationId xmlns:a16="http://schemas.microsoft.com/office/drawing/2014/main" id="{B574EE16-E93D-4B75-83E7-4DB435A96101}"/>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7" name="ïṣ1iḑè">
              <a:extLst>
                <a:ext uri="{FF2B5EF4-FFF2-40B4-BE49-F238E27FC236}">
                  <a16:creationId xmlns:a16="http://schemas.microsoft.com/office/drawing/2014/main" id="{482B676C-5AB9-41B7-A773-4F2B06BBCBC2}"/>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8" name="iS1íḍè">
              <a:extLst>
                <a:ext uri="{FF2B5EF4-FFF2-40B4-BE49-F238E27FC236}">
                  <a16:creationId xmlns:a16="http://schemas.microsoft.com/office/drawing/2014/main" id="{A6612E0C-799F-437D-9805-59ED31C427A6}"/>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9" name="ïšļiḓé">
              <a:extLst>
                <a:ext uri="{FF2B5EF4-FFF2-40B4-BE49-F238E27FC236}">
                  <a16:creationId xmlns:a16="http://schemas.microsoft.com/office/drawing/2014/main" id="{9D6DBDBD-EBB6-4730-8889-AA76994FE69D}"/>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0" name="ïṣľïďe">
              <a:extLst>
                <a:ext uri="{FF2B5EF4-FFF2-40B4-BE49-F238E27FC236}">
                  <a16:creationId xmlns:a16="http://schemas.microsoft.com/office/drawing/2014/main" id="{78579CD3-18A7-4CC4-8200-CD44DA0275E2}"/>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1" name="ïṥlíḓé">
              <a:extLst>
                <a:ext uri="{FF2B5EF4-FFF2-40B4-BE49-F238E27FC236}">
                  <a16:creationId xmlns:a16="http://schemas.microsoft.com/office/drawing/2014/main" id="{A4E0D8E3-AC68-4843-AF65-373E7EB8EF48}"/>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2" name="íşḻíḋé">
              <a:extLst>
                <a:ext uri="{FF2B5EF4-FFF2-40B4-BE49-F238E27FC236}">
                  <a16:creationId xmlns:a16="http://schemas.microsoft.com/office/drawing/2014/main" id="{32F1990A-4D40-4E9E-9B19-708DEB6BDF8B}"/>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3" name="ïsľídê">
              <a:extLst>
                <a:ext uri="{FF2B5EF4-FFF2-40B4-BE49-F238E27FC236}">
                  <a16:creationId xmlns:a16="http://schemas.microsoft.com/office/drawing/2014/main" id="{7E41F8B0-A9F0-498E-BA53-BE02D4456104}"/>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4" name="îṥ1íḋe">
              <a:extLst>
                <a:ext uri="{FF2B5EF4-FFF2-40B4-BE49-F238E27FC236}">
                  <a16:creationId xmlns:a16="http://schemas.microsoft.com/office/drawing/2014/main" id="{C90DDE02-7517-45F7-9D86-2FA0E85FEDFC}"/>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5" name="îṧ1ïdé">
              <a:extLst>
                <a:ext uri="{FF2B5EF4-FFF2-40B4-BE49-F238E27FC236}">
                  <a16:creationId xmlns:a16="http://schemas.microsoft.com/office/drawing/2014/main" id="{1146DFB8-9ACB-438E-AFA2-138BCD081C26}"/>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6" name="ïSḷïdê">
              <a:extLst>
                <a:ext uri="{FF2B5EF4-FFF2-40B4-BE49-F238E27FC236}">
                  <a16:creationId xmlns:a16="http://schemas.microsoft.com/office/drawing/2014/main" id="{3C72CB30-6266-4A8C-9E57-1429FE4F80CF}"/>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7" name="iṧlíďè">
              <a:extLst>
                <a:ext uri="{FF2B5EF4-FFF2-40B4-BE49-F238E27FC236}">
                  <a16:creationId xmlns:a16="http://schemas.microsoft.com/office/drawing/2014/main" id="{A06B6FB7-5605-44FF-9C55-61D9D6CAD79F}"/>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spTree>
    <p:extLst>
      <p:ext uri="{BB962C8B-B14F-4D97-AF65-F5344CB8AC3E}">
        <p14:creationId xmlns:p14="http://schemas.microsoft.com/office/powerpoint/2010/main" val="2191267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_3">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54406703-BCEF-44E6-9220-A24C134FD4BB}"/>
              </a:ext>
            </a:extLst>
          </p:cNvPr>
          <p:cNvGrpSpPr/>
          <p:nvPr userDrawn="1"/>
        </p:nvGrpSpPr>
        <p:grpSpPr>
          <a:xfrm>
            <a:off x="-8871" y="-169817"/>
            <a:ext cx="12208155" cy="7014754"/>
            <a:chOff x="438298" y="816428"/>
            <a:chExt cx="12208155" cy="6858000"/>
          </a:xfrm>
        </p:grpSpPr>
        <p:pic>
          <p:nvPicPr>
            <p:cNvPr id="13" name="图片 12">
              <a:extLst>
                <a:ext uri="{FF2B5EF4-FFF2-40B4-BE49-F238E27FC236}">
                  <a16:creationId xmlns:a16="http://schemas.microsoft.com/office/drawing/2014/main" id="{8A752AFA-6A30-4DCD-95F2-1CC9C8A89D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438298" y="816428"/>
              <a:ext cx="12208155" cy="6858000"/>
            </a:xfrm>
            <a:prstGeom prst="rect">
              <a:avLst/>
            </a:prstGeom>
          </p:spPr>
        </p:pic>
        <p:sp>
          <p:nvSpPr>
            <p:cNvPr id="14" name="矩形 13">
              <a:extLst>
                <a:ext uri="{FF2B5EF4-FFF2-40B4-BE49-F238E27FC236}">
                  <a16:creationId xmlns:a16="http://schemas.microsoft.com/office/drawing/2014/main" id="{089B4FCC-0503-4BB3-BD29-8883E8CAC889}"/>
                </a:ext>
              </a:extLst>
            </p:cNvPr>
            <p:cNvSpPr/>
            <p:nvPr userDrawn="1"/>
          </p:nvSpPr>
          <p:spPr>
            <a:xfrm>
              <a:off x="438575" y="816428"/>
              <a:ext cx="12207600" cy="6858000"/>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a:extLst>
              <a:ext uri="{FF2B5EF4-FFF2-40B4-BE49-F238E27FC236}">
                <a16:creationId xmlns:a16="http://schemas.microsoft.com/office/drawing/2014/main" id="{6F5400E1-E7E7-4F24-AFD8-FF99438B98A9}"/>
              </a:ext>
            </a:extLst>
          </p:cNvPr>
          <p:cNvPicPr>
            <a:picLocks noChangeAspect="1"/>
          </p:cNvPicPr>
          <p:nvPr userDrawn="1"/>
        </p:nvPicPr>
        <p:blipFill>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69000"/>
                    </a14:imgEffect>
                  </a14:imgLayer>
                </a14:imgProps>
              </a:ext>
              <a:ext uri="{28A0092B-C50C-407E-A947-70E740481C1C}">
                <a14:useLocalDpi xmlns:a14="http://schemas.microsoft.com/office/drawing/2010/main"/>
              </a:ext>
            </a:extLst>
          </a:blip>
          <a:stretch>
            <a:fillRect/>
          </a:stretch>
        </p:blipFill>
        <p:spPr>
          <a:xfrm>
            <a:off x="4723606" y="1017941"/>
            <a:ext cx="5550419" cy="5577851"/>
          </a:xfrm>
          <a:prstGeom prst="rect">
            <a:avLst/>
          </a:prstGeom>
        </p:spPr>
      </p:pic>
      <p:pic>
        <p:nvPicPr>
          <p:cNvPr id="4" name="图片 3">
            <a:extLst>
              <a:ext uri="{FF2B5EF4-FFF2-40B4-BE49-F238E27FC236}">
                <a16:creationId xmlns:a16="http://schemas.microsoft.com/office/drawing/2014/main" id="{3159F3C2-74C2-49AE-91EA-266BA32A8CDB}"/>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a:ext>
            </a:extLst>
          </a:blip>
          <a:stretch>
            <a:fillRect/>
          </a:stretch>
        </p:blipFill>
        <p:spPr>
          <a:xfrm>
            <a:off x="0" y="-112403"/>
            <a:ext cx="4239709" cy="6858000"/>
          </a:xfrm>
          <a:prstGeom prst="rect">
            <a:avLst/>
          </a:prstGeom>
        </p:spPr>
      </p:pic>
      <p:sp>
        <p:nvSpPr>
          <p:cNvPr id="9" name="矩形 8">
            <a:extLst>
              <a:ext uri="{FF2B5EF4-FFF2-40B4-BE49-F238E27FC236}">
                <a16:creationId xmlns:a16="http://schemas.microsoft.com/office/drawing/2014/main" id="{F806A47F-FC0B-42F1-93F8-37148F465871}"/>
              </a:ext>
            </a:extLst>
          </p:cNvPr>
          <p:cNvSpPr/>
          <p:nvPr userDrawn="1"/>
        </p:nvSpPr>
        <p:spPr>
          <a:xfrm>
            <a:off x="-793" y="6745597"/>
            <a:ext cx="12192000" cy="117533"/>
          </a:xfrm>
          <a:prstGeom prst="rect">
            <a:avLst/>
          </a:prstGeom>
          <a:gradFill>
            <a:gsLst>
              <a:gs pos="0">
                <a:schemeClr val="accent6"/>
              </a:gs>
              <a:gs pos="66000">
                <a:schemeClr val="accent1"/>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FFFFFF"/>
              </a:solidFill>
              <a:effectLst/>
              <a:uLnTx/>
              <a:uFillTx/>
              <a:latin typeface="Arial"/>
              <a:ea typeface="微软雅黑"/>
              <a:cs typeface="+mn-cs"/>
            </a:endParaRPr>
          </a:p>
        </p:txBody>
      </p:sp>
      <p:grpSp>
        <p:nvGrpSpPr>
          <p:cNvPr id="117" name="组合 11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E5BBCFC-1E5F-44EC-8DD3-119230C5FE3D}"/>
              </a:ext>
            </a:extLst>
          </p:cNvPr>
          <p:cNvGrpSpPr/>
          <p:nvPr userDrawn="1"/>
        </p:nvGrpSpPr>
        <p:grpSpPr>
          <a:xfrm>
            <a:off x="9010925" y="304880"/>
            <a:ext cx="2518848" cy="715656"/>
            <a:chOff x="2873375" y="2500313"/>
            <a:chExt cx="6445251" cy="1863725"/>
          </a:xfrm>
          <a:solidFill>
            <a:schemeClr val="accent5"/>
          </a:solidFill>
          <a:effectLst/>
        </p:grpSpPr>
        <p:sp>
          <p:nvSpPr>
            <p:cNvPr id="118" name="îṣľïďê">
              <a:extLst>
                <a:ext uri="{FF2B5EF4-FFF2-40B4-BE49-F238E27FC236}">
                  <a16:creationId xmlns:a16="http://schemas.microsoft.com/office/drawing/2014/main" id="{37A47DC6-1CF9-4B02-B2BC-0C3D218CE6FB}"/>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9" name="î$ḷíḓé">
              <a:extLst>
                <a:ext uri="{FF2B5EF4-FFF2-40B4-BE49-F238E27FC236}">
                  <a16:creationId xmlns:a16="http://schemas.microsoft.com/office/drawing/2014/main" id="{36E0A706-C5AE-4070-BE21-0B4924DDF39C}"/>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20" name="ïsļïďê">
              <a:extLst>
                <a:ext uri="{FF2B5EF4-FFF2-40B4-BE49-F238E27FC236}">
                  <a16:creationId xmlns:a16="http://schemas.microsoft.com/office/drawing/2014/main" id="{FC6E30A4-4835-4104-9F59-15EF04AAAAAB}"/>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21" name="îṧľîdè">
              <a:extLst>
                <a:ext uri="{FF2B5EF4-FFF2-40B4-BE49-F238E27FC236}">
                  <a16:creationId xmlns:a16="http://schemas.microsoft.com/office/drawing/2014/main" id="{D4375854-044B-4808-949F-0470143731D4}"/>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22" name="íŝḻiďe">
              <a:extLst>
                <a:ext uri="{FF2B5EF4-FFF2-40B4-BE49-F238E27FC236}">
                  <a16:creationId xmlns:a16="http://schemas.microsoft.com/office/drawing/2014/main" id="{3B6BBF3F-880B-4DB4-AC7F-7B2B776E8AD4}"/>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23" name="îṣḷïde">
              <a:extLst>
                <a:ext uri="{FF2B5EF4-FFF2-40B4-BE49-F238E27FC236}">
                  <a16:creationId xmlns:a16="http://schemas.microsoft.com/office/drawing/2014/main" id="{F587F3B5-221E-4B02-97C6-FE00573F208D}"/>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24" name="ïṡliḋe">
              <a:extLst>
                <a:ext uri="{FF2B5EF4-FFF2-40B4-BE49-F238E27FC236}">
                  <a16:creationId xmlns:a16="http://schemas.microsoft.com/office/drawing/2014/main" id="{8FFA5C8F-B8CF-446A-8CE3-B4AB6F7CC62F}"/>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25" name="íṣḻiḍê">
              <a:extLst>
                <a:ext uri="{FF2B5EF4-FFF2-40B4-BE49-F238E27FC236}">
                  <a16:creationId xmlns:a16="http://schemas.microsoft.com/office/drawing/2014/main" id="{90F729B7-3B29-4E04-A556-CA6969DE0FA6}"/>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26" name="iš1iḓé">
              <a:extLst>
                <a:ext uri="{FF2B5EF4-FFF2-40B4-BE49-F238E27FC236}">
                  <a16:creationId xmlns:a16="http://schemas.microsoft.com/office/drawing/2014/main" id="{42690377-3CA6-48EE-A6F0-6F53A941FCBB}"/>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27" name="işľiḑè">
              <a:extLst>
                <a:ext uri="{FF2B5EF4-FFF2-40B4-BE49-F238E27FC236}">
                  <a16:creationId xmlns:a16="http://schemas.microsoft.com/office/drawing/2014/main" id="{0A9D59E1-7094-4676-B379-90CFCDFD6418}"/>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28" name="ïṥlîḓe">
              <a:extLst>
                <a:ext uri="{FF2B5EF4-FFF2-40B4-BE49-F238E27FC236}">
                  <a16:creationId xmlns:a16="http://schemas.microsoft.com/office/drawing/2014/main" id="{4D88B8F6-6DD8-4352-BFFE-148A5888B37A}"/>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29" name="ïş1îdé">
              <a:extLst>
                <a:ext uri="{FF2B5EF4-FFF2-40B4-BE49-F238E27FC236}">
                  <a16:creationId xmlns:a16="http://schemas.microsoft.com/office/drawing/2014/main" id="{D7CF1727-0F40-4002-9016-4613BFB1D813}"/>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30" name="îṩľídé">
              <a:extLst>
                <a:ext uri="{FF2B5EF4-FFF2-40B4-BE49-F238E27FC236}">
                  <a16:creationId xmlns:a16="http://schemas.microsoft.com/office/drawing/2014/main" id="{1B85A037-1981-4735-AEBF-97AC0AAA8DA9}"/>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31" name="íslide">
              <a:extLst>
                <a:ext uri="{FF2B5EF4-FFF2-40B4-BE49-F238E27FC236}">
                  <a16:creationId xmlns:a16="http://schemas.microsoft.com/office/drawing/2014/main" id="{5E5EE426-9BE2-4536-8C69-4EA74379080F}"/>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32" name="iśḷiḓe">
              <a:extLst>
                <a:ext uri="{FF2B5EF4-FFF2-40B4-BE49-F238E27FC236}">
                  <a16:creationId xmlns:a16="http://schemas.microsoft.com/office/drawing/2014/main" id="{982B6566-7651-48DE-AA4D-049403CD38AC}"/>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33" name="îŝḷïḍé">
              <a:extLst>
                <a:ext uri="{FF2B5EF4-FFF2-40B4-BE49-F238E27FC236}">
                  <a16:creationId xmlns:a16="http://schemas.microsoft.com/office/drawing/2014/main" id="{00BD7BBE-D140-4D8A-9CA9-028806251395}"/>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34" name="ïšḷïḋè">
              <a:extLst>
                <a:ext uri="{FF2B5EF4-FFF2-40B4-BE49-F238E27FC236}">
                  <a16:creationId xmlns:a16="http://schemas.microsoft.com/office/drawing/2014/main" id="{9822371A-9AC6-4879-8AA3-65031231EC6A}"/>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35" name="îṥḷíḑè">
              <a:extLst>
                <a:ext uri="{FF2B5EF4-FFF2-40B4-BE49-F238E27FC236}">
                  <a16:creationId xmlns:a16="http://schemas.microsoft.com/office/drawing/2014/main" id="{64ECF8B3-AA13-48FA-B0C6-850553A27E6C}"/>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36" name="iŝḻïḓé">
              <a:extLst>
                <a:ext uri="{FF2B5EF4-FFF2-40B4-BE49-F238E27FC236}">
                  <a16:creationId xmlns:a16="http://schemas.microsoft.com/office/drawing/2014/main" id="{9EDD78F6-154D-4074-B028-64B96B81533C}"/>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37" name="iṥļiḍé">
              <a:extLst>
                <a:ext uri="{FF2B5EF4-FFF2-40B4-BE49-F238E27FC236}">
                  <a16:creationId xmlns:a16="http://schemas.microsoft.com/office/drawing/2014/main" id="{5A38E709-366B-4D4E-8A21-26AA46B713C2}"/>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38" name="íŝlïďè">
              <a:extLst>
                <a:ext uri="{FF2B5EF4-FFF2-40B4-BE49-F238E27FC236}">
                  <a16:creationId xmlns:a16="http://schemas.microsoft.com/office/drawing/2014/main" id="{4258A71C-6FF2-4676-AB4A-F981682FECAB}"/>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39" name="ïŝ1ïḑe">
              <a:extLst>
                <a:ext uri="{FF2B5EF4-FFF2-40B4-BE49-F238E27FC236}">
                  <a16:creationId xmlns:a16="http://schemas.microsoft.com/office/drawing/2014/main" id="{7F62659C-E460-4818-B348-96465D3A7781}"/>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0" name="ïṣḻïḑé">
              <a:extLst>
                <a:ext uri="{FF2B5EF4-FFF2-40B4-BE49-F238E27FC236}">
                  <a16:creationId xmlns:a16="http://schemas.microsoft.com/office/drawing/2014/main" id="{F1C11E86-9598-48D4-AEDA-D7821D355139}"/>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1" name="iṣḷîde">
              <a:extLst>
                <a:ext uri="{FF2B5EF4-FFF2-40B4-BE49-F238E27FC236}">
                  <a16:creationId xmlns:a16="http://schemas.microsoft.com/office/drawing/2014/main" id="{88655E49-914B-459F-99D7-B99D0D7DA34B}"/>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2" name="iṣḻiďê">
              <a:extLst>
                <a:ext uri="{FF2B5EF4-FFF2-40B4-BE49-F238E27FC236}">
                  <a16:creationId xmlns:a16="http://schemas.microsoft.com/office/drawing/2014/main" id="{8A25FED2-8867-4E5B-859B-19FBCD26B5B7}"/>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3" name="iṣľíḍé">
              <a:extLst>
                <a:ext uri="{FF2B5EF4-FFF2-40B4-BE49-F238E27FC236}">
                  <a16:creationId xmlns:a16="http://schemas.microsoft.com/office/drawing/2014/main" id="{0C000DF5-D3E5-44AD-94F8-E6606881E83A}"/>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4" name="íŝļîḑê">
              <a:extLst>
                <a:ext uri="{FF2B5EF4-FFF2-40B4-BE49-F238E27FC236}">
                  <a16:creationId xmlns:a16="http://schemas.microsoft.com/office/drawing/2014/main" id="{B3992E70-E647-4279-8C2B-C3B23EC1A159}"/>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5" name="iṡlîde">
              <a:extLst>
                <a:ext uri="{FF2B5EF4-FFF2-40B4-BE49-F238E27FC236}">
                  <a16:creationId xmlns:a16="http://schemas.microsoft.com/office/drawing/2014/main" id="{18CD95AD-DFEE-47AA-B693-146ED6FCCD14}"/>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6" name="îś1iďê">
              <a:extLst>
                <a:ext uri="{FF2B5EF4-FFF2-40B4-BE49-F238E27FC236}">
                  <a16:creationId xmlns:a16="http://schemas.microsoft.com/office/drawing/2014/main" id="{0A04DBAE-F618-4ED6-BE64-58B1124BD240}"/>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7" name="îŝļiďè">
              <a:extLst>
                <a:ext uri="{FF2B5EF4-FFF2-40B4-BE49-F238E27FC236}">
                  <a16:creationId xmlns:a16="http://schemas.microsoft.com/office/drawing/2014/main" id="{9CF4C5AB-C219-4865-B912-A7A9BF9C0E9C}"/>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8" name="íṣḷíḑê">
              <a:extLst>
                <a:ext uri="{FF2B5EF4-FFF2-40B4-BE49-F238E27FC236}">
                  <a16:creationId xmlns:a16="http://schemas.microsoft.com/office/drawing/2014/main" id="{715FC5CC-3810-4808-9832-8B20AEC40150}"/>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9" name="îṥlíḍê">
              <a:extLst>
                <a:ext uri="{FF2B5EF4-FFF2-40B4-BE49-F238E27FC236}">
                  <a16:creationId xmlns:a16="http://schemas.microsoft.com/office/drawing/2014/main" id="{D8B57B11-0106-4BDA-8495-75196FA5755D}"/>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50" name="ïŝ1ïḍé">
              <a:extLst>
                <a:ext uri="{FF2B5EF4-FFF2-40B4-BE49-F238E27FC236}">
                  <a16:creationId xmlns:a16="http://schemas.microsoft.com/office/drawing/2014/main" id="{C76E1DC9-BBAC-4301-A5DA-DD8B8FD75C92}"/>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51" name="ïṩľïḑé">
              <a:extLst>
                <a:ext uri="{FF2B5EF4-FFF2-40B4-BE49-F238E27FC236}">
                  <a16:creationId xmlns:a16="http://schemas.microsoft.com/office/drawing/2014/main" id="{664B5A5F-9365-44A4-B6FE-D22C5A800EDD}"/>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52" name="ï$ļîḑê">
              <a:extLst>
                <a:ext uri="{FF2B5EF4-FFF2-40B4-BE49-F238E27FC236}">
                  <a16:creationId xmlns:a16="http://schemas.microsoft.com/office/drawing/2014/main" id="{EFCDCEB4-15B5-414E-9F25-261168C21EF0}"/>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53" name="ïsḻidê">
              <a:extLst>
                <a:ext uri="{FF2B5EF4-FFF2-40B4-BE49-F238E27FC236}">
                  <a16:creationId xmlns:a16="http://schemas.microsoft.com/office/drawing/2014/main" id="{FBA530B4-B280-4822-A400-31E853B279EC}"/>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54" name="išḻídé">
              <a:extLst>
                <a:ext uri="{FF2B5EF4-FFF2-40B4-BE49-F238E27FC236}">
                  <a16:creationId xmlns:a16="http://schemas.microsoft.com/office/drawing/2014/main" id="{11A376C7-68AE-4B18-AC84-0F29AFA940C9}"/>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55" name="ïṡḷidè">
              <a:extLst>
                <a:ext uri="{FF2B5EF4-FFF2-40B4-BE49-F238E27FC236}">
                  <a16:creationId xmlns:a16="http://schemas.microsoft.com/office/drawing/2014/main" id="{9B4D5A9A-87B6-4CF6-B3C2-1A3880F7B1B0}"/>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56" name="ïšľïḋè">
              <a:extLst>
                <a:ext uri="{FF2B5EF4-FFF2-40B4-BE49-F238E27FC236}">
                  <a16:creationId xmlns:a16="http://schemas.microsoft.com/office/drawing/2014/main" id="{FA0272D2-21E6-427D-8A76-D041C3E94599}"/>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57" name="ïṣ1iḑè">
              <a:extLst>
                <a:ext uri="{FF2B5EF4-FFF2-40B4-BE49-F238E27FC236}">
                  <a16:creationId xmlns:a16="http://schemas.microsoft.com/office/drawing/2014/main" id="{3A40AB58-E2F6-440E-9B2A-C885116B1327}"/>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58" name="iS1íḍè">
              <a:extLst>
                <a:ext uri="{FF2B5EF4-FFF2-40B4-BE49-F238E27FC236}">
                  <a16:creationId xmlns:a16="http://schemas.microsoft.com/office/drawing/2014/main" id="{58E456CF-4FAF-43C6-8871-47413F652428}"/>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59" name="ïšļiḓé">
              <a:extLst>
                <a:ext uri="{FF2B5EF4-FFF2-40B4-BE49-F238E27FC236}">
                  <a16:creationId xmlns:a16="http://schemas.microsoft.com/office/drawing/2014/main" id="{5123E804-3E91-41EA-8090-F85C867B5B89}"/>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60" name="ïṣľïďe">
              <a:extLst>
                <a:ext uri="{FF2B5EF4-FFF2-40B4-BE49-F238E27FC236}">
                  <a16:creationId xmlns:a16="http://schemas.microsoft.com/office/drawing/2014/main" id="{F4DE95E8-743C-4E93-877E-8AB90ECA54E8}"/>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61" name="ïṥlíḓé">
              <a:extLst>
                <a:ext uri="{FF2B5EF4-FFF2-40B4-BE49-F238E27FC236}">
                  <a16:creationId xmlns:a16="http://schemas.microsoft.com/office/drawing/2014/main" id="{2B098358-319B-4539-AE8C-B5BE304622C1}"/>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62" name="íşḻíḋé">
              <a:extLst>
                <a:ext uri="{FF2B5EF4-FFF2-40B4-BE49-F238E27FC236}">
                  <a16:creationId xmlns:a16="http://schemas.microsoft.com/office/drawing/2014/main" id="{846C4223-8BB7-4469-9A9F-97E14648F3C3}"/>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63" name="ïsľídê">
              <a:extLst>
                <a:ext uri="{FF2B5EF4-FFF2-40B4-BE49-F238E27FC236}">
                  <a16:creationId xmlns:a16="http://schemas.microsoft.com/office/drawing/2014/main" id="{AA8EE286-A1EF-46FF-820C-A768CBD64206}"/>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64" name="îṥ1íḋe">
              <a:extLst>
                <a:ext uri="{FF2B5EF4-FFF2-40B4-BE49-F238E27FC236}">
                  <a16:creationId xmlns:a16="http://schemas.microsoft.com/office/drawing/2014/main" id="{6699227B-165B-423C-A229-96698FCD896D}"/>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65" name="îṧ1ïdé">
              <a:extLst>
                <a:ext uri="{FF2B5EF4-FFF2-40B4-BE49-F238E27FC236}">
                  <a16:creationId xmlns:a16="http://schemas.microsoft.com/office/drawing/2014/main" id="{6DCCD08D-16EF-41E9-A8C8-9C4D01F488E6}"/>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66" name="ïSḷïdê">
              <a:extLst>
                <a:ext uri="{FF2B5EF4-FFF2-40B4-BE49-F238E27FC236}">
                  <a16:creationId xmlns:a16="http://schemas.microsoft.com/office/drawing/2014/main" id="{ACBDE4F2-BA19-4F11-B903-FD04800F123D}"/>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67" name="iṧlíďè">
              <a:extLst>
                <a:ext uri="{FF2B5EF4-FFF2-40B4-BE49-F238E27FC236}">
                  <a16:creationId xmlns:a16="http://schemas.microsoft.com/office/drawing/2014/main" id="{2C75D523-E87D-435B-BBE8-065C493D5FF8}"/>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spTree>
    <p:extLst>
      <p:ext uri="{BB962C8B-B14F-4D97-AF65-F5344CB8AC3E}">
        <p14:creationId xmlns:p14="http://schemas.microsoft.com/office/powerpoint/2010/main" val="168346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_4">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D9F4589C-69F3-4A0D-9327-221E24698352}"/>
              </a:ext>
            </a:extLst>
          </p:cNvPr>
          <p:cNvGrpSpPr/>
          <p:nvPr userDrawn="1"/>
        </p:nvGrpSpPr>
        <p:grpSpPr>
          <a:xfrm>
            <a:off x="-8871" y="-169817"/>
            <a:ext cx="12208155" cy="7014754"/>
            <a:chOff x="438298" y="816428"/>
            <a:chExt cx="12208155" cy="6858000"/>
          </a:xfrm>
        </p:grpSpPr>
        <p:pic>
          <p:nvPicPr>
            <p:cNvPr id="15" name="图片 14">
              <a:extLst>
                <a:ext uri="{FF2B5EF4-FFF2-40B4-BE49-F238E27FC236}">
                  <a16:creationId xmlns:a16="http://schemas.microsoft.com/office/drawing/2014/main" id="{DA84D076-4154-40B8-8843-038DA76381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438298" y="816428"/>
              <a:ext cx="12208155" cy="6858000"/>
            </a:xfrm>
            <a:prstGeom prst="rect">
              <a:avLst/>
            </a:prstGeom>
          </p:spPr>
        </p:pic>
        <p:sp>
          <p:nvSpPr>
            <p:cNvPr id="16" name="矩形 15">
              <a:extLst>
                <a:ext uri="{FF2B5EF4-FFF2-40B4-BE49-F238E27FC236}">
                  <a16:creationId xmlns:a16="http://schemas.microsoft.com/office/drawing/2014/main" id="{5CFB9784-9683-4B48-85B7-16C7EFB82DB0}"/>
                </a:ext>
              </a:extLst>
            </p:cNvPr>
            <p:cNvSpPr/>
            <p:nvPr userDrawn="1"/>
          </p:nvSpPr>
          <p:spPr>
            <a:xfrm>
              <a:off x="438575" y="816428"/>
              <a:ext cx="12207600" cy="6858000"/>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a:extLst>
              <a:ext uri="{FF2B5EF4-FFF2-40B4-BE49-F238E27FC236}">
                <a16:creationId xmlns:a16="http://schemas.microsoft.com/office/drawing/2014/main" id="{B8A0EFED-656E-499E-A407-033A96DCDEFB}"/>
              </a:ext>
            </a:extLst>
          </p:cNvPr>
          <p:cNvPicPr>
            <a:picLocks noChangeAspect="1"/>
          </p:cNvPicPr>
          <p:nvPr userDrawn="1"/>
        </p:nvPicPr>
        <p:blipFill>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69000"/>
                    </a14:imgEffect>
                  </a14:imgLayer>
                </a14:imgProps>
              </a:ext>
              <a:ext uri="{28A0092B-C50C-407E-A947-70E740481C1C}">
                <a14:useLocalDpi xmlns:a14="http://schemas.microsoft.com/office/drawing/2010/main"/>
              </a:ext>
            </a:extLst>
          </a:blip>
          <a:stretch>
            <a:fillRect/>
          </a:stretch>
        </p:blipFill>
        <p:spPr>
          <a:xfrm>
            <a:off x="544787" y="972010"/>
            <a:ext cx="5550419" cy="5577851"/>
          </a:xfrm>
          <a:prstGeom prst="rect">
            <a:avLst/>
          </a:prstGeom>
        </p:spPr>
      </p:pic>
      <p:pic>
        <p:nvPicPr>
          <p:cNvPr id="11" name="图片 10">
            <a:extLst>
              <a:ext uri="{FF2B5EF4-FFF2-40B4-BE49-F238E27FC236}">
                <a16:creationId xmlns:a16="http://schemas.microsoft.com/office/drawing/2014/main" id="{8FC3778E-2360-41EF-98BF-3BC3901D7D09}"/>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4954985" y="-154664"/>
            <a:ext cx="7236222" cy="6905514"/>
          </a:xfrm>
          <a:prstGeom prst="rect">
            <a:avLst/>
          </a:prstGeom>
        </p:spPr>
      </p:pic>
      <p:sp>
        <p:nvSpPr>
          <p:cNvPr id="10" name="矩形 9">
            <a:extLst>
              <a:ext uri="{FF2B5EF4-FFF2-40B4-BE49-F238E27FC236}">
                <a16:creationId xmlns:a16="http://schemas.microsoft.com/office/drawing/2014/main" id="{4376992D-F337-419F-9AAB-79A52956A017}"/>
              </a:ext>
            </a:extLst>
          </p:cNvPr>
          <p:cNvSpPr/>
          <p:nvPr userDrawn="1"/>
        </p:nvSpPr>
        <p:spPr>
          <a:xfrm>
            <a:off x="-793" y="6745597"/>
            <a:ext cx="12192000" cy="117533"/>
          </a:xfrm>
          <a:prstGeom prst="rect">
            <a:avLst/>
          </a:prstGeom>
          <a:gradFill>
            <a:gsLst>
              <a:gs pos="0">
                <a:schemeClr val="accent6"/>
              </a:gs>
              <a:gs pos="66000">
                <a:schemeClr val="accent1"/>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FFFFFF"/>
              </a:solidFill>
              <a:effectLst/>
              <a:uLnTx/>
              <a:uFillTx/>
              <a:latin typeface="Arial"/>
              <a:ea typeface="微软雅黑"/>
              <a:cs typeface="+mn-cs"/>
            </a:endParaRPr>
          </a:p>
        </p:txBody>
      </p:sp>
      <p:grpSp>
        <p:nvGrpSpPr>
          <p:cNvPr id="68" name="组合 6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44E7438-4001-47CB-8F56-BAEC6BA6CC88}"/>
              </a:ext>
            </a:extLst>
          </p:cNvPr>
          <p:cNvGrpSpPr/>
          <p:nvPr userDrawn="1"/>
        </p:nvGrpSpPr>
        <p:grpSpPr>
          <a:xfrm>
            <a:off x="463825" y="394006"/>
            <a:ext cx="2518848" cy="715656"/>
            <a:chOff x="2873375" y="2500313"/>
            <a:chExt cx="6445251" cy="1863725"/>
          </a:xfrm>
          <a:solidFill>
            <a:schemeClr val="accent5"/>
          </a:solidFill>
          <a:effectLst/>
        </p:grpSpPr>
        <p:sp>
          <p:nvSpPr>
            <p:cNvPr id="69" name="îṣľïďê">
              <a:extLst>
                <a:ext uri="{FF2B5EF4-FFF2-40B4-BE49-F238E27FC236}">
                  <a16:creationId xmlns:a16="http://schemas.microsoft.com/office/drawing/2014/main" id="{57BCB57F-0FAA-4CAE-8DE8-0C9C54E2B310}"/>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0" name="î$ḷíḓé">
              <a:extLst>
                <a:ext uri="{FF2B5EF4-FFF2-40B4-BE49-F238E27FC236}">
                  <a16:creationId xmlns:a16="http://schemas.microsoft.com/office/drawing/2014/main" id="{DC88E0AE-55C8-4DDD-BD32-115D367DAA9E}"/>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1" name="ïsļïďê">
              <a:extLst>
                <a:ext uri="{FF2B5EF4-FFF2-40B4-BE49-F238E27FC236}">
                  <a16:creationId xmlns:a16="http://schemas.microsoft.com/office/drawing/2014/main" id="{8532C222-3EF9-4244-A8A0-AE7F0C14A9A3}"/>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2" name="îṧľîdè">
              <a:extLst>
                <a:ext uri="{FF2B5EF4-FFF2-40B4-BE49-F238E27FC236}">
                  <a16:creationId xmlns:a16="http://schemas.microsoft.com/office/drawing/2014/main" id="{104A9BB0-3966-4FA5-B2CE-F4A9CA809F0E}"/>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3" name="íŝḻiďe">
              <a:extLst>
                <a:ext uri="{FF2B5EF4-FFF2-40B4-BE49-F238E27FC236}">
                  <a16:creationId xmlns:a16="http://schemas.microsoft.com/office/drawing/2014/main" id="{F4346577-3E93-4917-A0C9-20D7F677BE9D}"/>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4" name="îṣḷïde">
              <a:extLst>
                <a:ext uri="{FF2B5EF4-FFF2-40B4-BE49-F238E27FC236}">
                  <a16:creationId xmlns:a16="http://schemas.microsoft.com/office/drawing/2014/main" id="{AC61B021-384A-41DB-B276-323615D055B3}"/>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5" name="ïṡliḋe">
              <a:extLst>
                <a:ext uri="{FF2B5EF4-FFF2-40B4-BE49-F238E27FC236}">
                  <a16:creationId xmlns:a16="http://schemas.microsoft.com/office/drawing/2014/main" id="{A874D142-3DFA-4776-8598-2F61DC24EE89}"/>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6" name="íṣḻiḍê">
              <a:extLst>
                <a:ext uri="{FF2B5EF4-FFF2-40B4-BE49-F238E27FC236}">
                  <a16:creationId xmlns:a16="http://schemas.microsoft.com/office/drawing/2014/main" id="{B2A1EFD7-6019-4A43-9F0B-58101E7F424F}"/>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7" name="iš1iḓé">
              <a:extLst>
                <a:ext uri="{FF2B5EF4-FFF2-40B4-BE49-F238E27FC236}">
                  <a16:creationId xmlns:a16="http://schemas.microsoft.com/office/drawing/2014/main" id="{5AF4D070-7872-4F5E-A182-3EAFBDB4B896}"/>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8" name="işľiḑè">
              <a:extLst>
                <a:ext uri="{FF2B5EF4-FFF2-40B4-BE49-F238E27FC236}">
                  <a16:creationId xmlns:a16="http://schemas.microsoft.com/office/drawing/2014/main" id="{76221E5F-1378-4127-9311-6B1EC5C19A65}"/>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9" name="ïṥlîḓe">
              <a:extLst>
                <a:ext uri="{FF2B5EF4-FFF2-40B4-BE49-F238E27FC236}">
                  <a16:creationId xmlns:a16="http://schemas.microsoft.com/office/drawing/2014/main" id="{BB4723DD-9790-4B3D-8295-30897AA14526}"/>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0" name="ïş1îdé">
              <a:extLst>
                <a:ext uri="{FF2B5EF4-FFF2-40B4-BE49-F238E27FC236}">
                  <a16:creationId xmlns:a16="http://schemas.microsoft.com/office/drawing/2014/main" id="{7E2E5E33-F25C-4E1C-912C-F9086C02BCD3}"/>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1" name="îṩľídé">
              <a:extLst>
                <a:ext uri="{FF2B5EF4-FFF2-40B4-BE49-F238E27FC236}">
                  <a16:creationId xmlns:a16="http://schemas.microsoft.com/office/drawing/2014/main" id="{94D9ABF8-56CD-4349-A2CE-64F0CC9B78A1}"/>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2" name="íslide">
              <a:extLst>
                <a:ext uri="{FF2B5EF4-FFF2-40B4-BE49-F238E27FC236}">
                  <a16:creationId xmlns:a16="http://schemas.microsoft.com/office/drawing/2014/main" id="{657153E3-2445-4839-B13E-FB7583F5A193}"/>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3" name="iśḷiḓe">
              <a:extLst>
                <a:ext uri="{FF2B5EF4-FFF2-40B4-BE49-F238E27FC236}">
                  <a16:creationId xmlns:a16="http://schemas.microsoft.com/office/drawing/2014/main" id="{4DCBC169-4106-46EA-92BD-7D962DE9CDFB}"/>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4" name="îŝḷïḍé">
              <a:extLst>
                <a:ext uri="{FF2B5EF4-FFF2-40B4-BE49-F238E27FC236}">
                  <a16:creationId xmlns:a16="http://schemas.microsoft.com/office/drawing/2014/main" id="{50948A4E-9C6D-4DBF-92DB-B4A16E9E46CE}"/>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5" name="ïšḷïḋè">
              <a:extLst>
                <a:ext uri="{FF2B5EF4-FFF2-40B4-BE49-F238E27FC236}">
                  <a16:creationId xmlns:a16="http://schemas.microsoft.com/office/drawing/2014/main" id="{16944FAE-74B0-4008-9635-2E187B1B6498}"/>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6" name="îṥḷíḑè">
              <a:extLst>
                <a:ext uri="{FF2B5EF4-FFF2-40B4-BE49-F238E27FC236}">
                  <a16:creationId xmlns:a16="http://schemas.microsoft.com/office/drawing/2014/main" id="{B2054FE0-DF64-4D3B-8E82-F52C1163C32F}"/>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7" name="iŝḻïḓé">
              <a:extLst>
                <a:ext uri="{FF2B5EF4-FFF2-40B4-BE49-F238E27FC236}">
                  <a16:creationId xmlns:a16="http://schemas.microsoft.com/office/drawing/2014/main" id="{6181D380-CF1C-4C78-9546-C7E6C1054E7E}"/>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8" name="iṥļiḍé">
              <a:extLst>
                <a:ext uri="{FF2B5EF4-FFF2-40B4-BE49-F238E27FC236}">
                  <a16:creationId xmlns:a16="http://schemas.microsoft.com/office/drawing/2014/main" id="{01217799-31DA-4545-8AAF-49782A63C581}"/>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89" name="íŝlïďè">
              <a:extLst>
                <a:ext uri="{FF2B5EF4-FFF2-40B4-BE49-F238E27FC236}">
                  <a16:creationId xmlns:a16="http://schemas.microsoft.com/office/drawing/2014/main" id="{316FFF40-8C30-4016-9C54-A437CE0AB4D6}"/>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0" name="ïŝ1ïḑe">
              <a:extLst>
                <a:ext uri="{FF2B5EF4-FFF2-40B4-BE49-F238E27FC236}">
                  <a16:creationId xmlns:a16="http://schemas.microsoft.com/office/drawing/2014/main" id="{624D0D38-91FE-4E18-9E43-C61B2EA7045B}"/>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1" name="ïṣḻïḑé">
              <a:extLst>
                <a:ext uri="{FF2B5EF4-FFF2-40B4-BE49-F238E27FC236}">
                  <a16:creationId xmlns:a16="http://schemas.microsoft.com/office/drawing/2014/main" id="{5867527A-6F01-4063-B609-E18F27ECA862}"/>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2" name="iṣḷîde">
              <a:extLst>
                <a:ext uri="{FF2B5EF4-FFF2-40B4-BE49-F238E27FC236}">
                  <a16:creationId xmlns:a16="http://schemas.microsoft.com/office/drawing/2014/main" id="{30ACA7E4-C78E-4682-8BBC-28290E34551A}"/>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3" name="iṣḻiďê">
              <a:extLst>
                <a:ext uri="{FF2B5EF4-FFF2-40B4-BE49-F238E27FC236}">
                  <a16:creationId xmlns:a16="http://schemas.microsoft.com/office/drawing/2014/main" id="{2FC1D549-010A-4EE5-A222-5476C5AC188E}"/>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4" name="iṣľíḍé">
              <a:extLst>
                <a:ext uri="{FF2B5EF4-FFF2-40B4-BE49-F238E27FC236}">
                  <a16:creationId xmlns:a16="http://schemas.microsoft.com/office/drawing/2014/main" id="{404010AB-6BE8-4974-9272-278CF9787ED4}"/>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5" name="íŝļîḑê">
              <a:extLst>
                <a:ext uri="{FF2B5EF4-FFF2-40B4-BE49-F238E27FC236}">
                  <a16:creationId xmlns:a16="http://schemas.microsoft.com/office/drawing/2014/main" id="{ADC347B5-F881-4620-BB26-17A1C6380B54}"/>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6" name="iṡlîde">
              <a:extLst>
                <a:ext uri="{FF2B5EF4-FFF2-40B4-BE49-F238E27FC236}">
                  <a16:creationId xmlns:a16="http://schemas.microsoft.com/office/drawing/2014/main" id="{0E29D9E5-17D7-4112-BEC6-C27AE2D82D12}"/>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7" name="îś1iďê">
              <a:extLst>
                <a:ext uri="{FF2B5EF4-FFF2-40B4-BE49-F238E27FC236}">
                  <a16:creationId xmlns:a16="http://schemas.microsoft.com/office/drawing/2014/main" id="{0F5825DA-30FA-4BEF-9020-1807BA496A0F}"/>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8" name="îŝļiďè">
              <a:extLst>
                <a:ext uri="{FF2B5EF4-FFF2-40B4-BE49-F238E27FC236}">
                  <a16:creationId xmlns:a16="http://schemas.microsoft.com/office/drawing/2014/main" id="{96336B77-192C-4B54-A92A-C3514DC3E1E9}"/>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99" name="íṣḷíḑê">
              <a:extLst>
                <a:ext uri="{FF2B5EF4-FFF2-40B4-BE49-F238E27FC236}">
                  <a16:creationId xmlns:a16="http://schemas.microsoft.com/office/drawing/2014/main" id="{7C6B27DD-59E9-4E19-BB55-32CFB8A8B07E}"/>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0" name="îṥlíḍê">
              <a:extLst>
                <a:ext uri="{FF2B5EF4-FFF2-40B4-BE49-F238E27FC236}">
                  <a16:creationId xmlns:a16="http://schemas.microsoft.com/office/drawing/2014/main" id="{A9B31BAC-CEDB-414D-92E9-6BEA4D56FBC7}"/>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1" name="ïŝ1ïḍé">
              <a:extLst>
                <a:ext uri="{FF2B5EF4-FFF2-40B4-BE49-F238E27FC236}">
                  <a16:creationId xmlns:a16="http://schemas.microsoft.com/office/drawing/2014/main" id="{956EFAD7-64EA-4E44-B4FD-46DDAA167706}"/>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2" name="ïṩľïḑé">
              <a:extLst>
                <a:ext uri="{FF2B5EF4-FFF2-40B4-BE49-F238E27FC236}">
                  <a16:creationId xmlns:a16="http://schemas.microsoft.com/office/drawing/2014/main" id="{1597A26B-7E8D-4188-8749-447228B86ED0}"/>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3" name="ï$ļîḑê">
              <a:extLst>
                <a:ext uri="{FF2B5EF4-FFF2-40B4-BE49-F238E27FC236}">
                  <a16:creationId xmlns:a16="http://schemas.microsoft.com/office/drawing/2014/main" id="{C09AE805-8A40-4996-95BE-EA7749AF2B52}"/>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4" name="ïsḻidê">
              <a:extLst>
                <a:ext uri="{FF2B5EF4-FFF2-40B4-BE49-F238E27FC236}">
                  <a16:creationId xmlns:a16="http://schemas.microsoft.com/office/drawing/2014/main" id="{7AA7B973-200F-49C8-9CB9-290E4EF2BB9E}"/>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5" name="išḻídé">
              <a:extLst>
                <a:ext uri="{FF2B5EF4-FFF2-40B4-BE49-F238E27FC236}">
                  <a16:creationId xmlns:a16="http://schemas.microsoft.com/office/drawing/2014/main" id="{D1E1BAEB-5880-4D5F-AC19-FDCB4A1DE649}"/>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6" name="ïṡḷidè">
              <a:extLst>
                <a:ext uri="{FF2B5EF4-FFF2-40B4-BE49-F238E27FC236}">
                  <a16:creationId xmlns:a16="http://schemas.microsoft.com/office/drawing/2014/main" id="{CBA64CF8-1F13-4A07-A655-E7C95EF5EE88}"/>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7" name="ïšľïḋè">
              <a:extLst>
                <a:ext uri="{FF2B5EF4-FFF2-40B4-BE49-F238E27FC236}">
                  <a16:creationId xmlns:a16="http://schemas.microsoft.com/office/drawing/2014/main" id="{E3A3DF69-9DB1-4572-A322-325D5327AC67}"/>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8" name="ïṣ1iḑè">
              <a:extLst>
                <a:ext uri="{FF2B5EF4-FFF2-40B4-BE49-F238E27FC236}">
                  <a16:creationId xmlns:a16="http://schemas.microsoft.com/office/drawing/2014/main" id="{0EE886B7-5310-42A8-AE79-454F4971876B}"/>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09" name="iS1íḍè">
              <a:extLst>
                <a:ext uri="{FF2B5EF4-FFF2-40B4-BE49-F238E27FC236}">
                  <a16:creationId xmlns:a16="http://schemas.microsoft.com/office/drawing/2014/main" id="{00923289-785A-4175-BCDE-F4BBCE36DE87}"/>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0" name="ïšļiḓé">
              <a:extLst>
                <a:ext uri="{FF2B5EF4-FFF2-40B4-BE49-F238E27FC236}">
                  <a16:creationId xmlns:a16="http://schemas.microsoft.com/office/drawing/2014/main" id="{BDA16764-7CEB-4CD3-814C-FA3D43E0FCF5}"/>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1" name="ïṣľïďe">
              <a:extLst>
                <a:ext uri="{FF2B5EF4-FFF2-40B4-BE49-F238E27FC236}">
                  <a16:creationId xmlns:a16="http://schemas.microsoft.com/office/drawing/2014/main" id="{A240255F-DDD2-4C87-A684-6FEC8FFF84EB}"/>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2" name="ïṥlíḓé">
              <a:extLst>
                <a:ext uri="{FF2B5EF4-FFF2-40B4-BE49-F238E27FC236}">
                  <a16:creationId xmlns:a16="http://schemas.microsoft.com/office/drawing/2014/main" id="{D0B86EE3-6954-49D7-957F-BDE32DB858B8}"/>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3" name="íşḻíḋé">
              <a:extLst>
                <a:ext uri="{FF2B5EF4-FFF2-40B4-BE49-F238E27FC236}">
                  <a16:creationId xmlns:a16="http://schemas.microsoft.com/office/drawing/2014/main" id="{6750C67D-407D-4EA3-A64D-0403B280F414}"/>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4" name="ïsľídê">
              <a:extLst>
                <a:ext uri="{FF2B5EF4-FFF2-40B4-BE49-F238E27FC236}">
                  <a16:creationId xmlns:a16="http://schemas.microsoft.com/office/drawing/2014/main" id="{DFE9B26F-0B2A-4C6B-AD2C-E0861DAEC989}"/>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5" name="îṥ1íḋe">
              <a:extLst>
                <a:ext uri="{FF2B5EF4-FFF2-40B4-BE49-F238E27FC236}">
                  <a16:creationId xmlns:a16="http://schemas.microsoft.com/office/drawing/2014/main" id="{C4585C56-6C65-419C-BEE5-F685B2ABD930}"/>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6" name="îṧ1ïdé">
              <a:extLst>
                <a:ext uri="{FF2B5EF4-FFF2-40B4-BE49-F238E27FC236}">
                  <a16:creationId xmlns:a16="http://schemas.microsoft.com/office/drawing/2014/main" id="{B36A7C38-52FC-4DDF-8A2B-C86DF4FAE35F}"/>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7" name="ïSḷïdê">
              <a:extLst>
                <a:ext uri="{FF2B5EF4-FFF2-40B4-BE49-F238E27FC236}">
                  <a16:creationId xmlns:a16="http://schemas.microsoft.com/office/drawing/2014/main" id="{147D06A4-DC0F-4E16-9447-5FC7D251CB35}"/>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18" name="iṧlíďè">
              <a:extLst>
                <a:ext uri="{FF2B5EF4-FFF2-40B4-BE49-F238E27FC236}">
                  <a16:creationId xmlns:a16="http://schemas.microsoft.com/office/drawing/2014/main" id="{EC66BA63-0E52-43A9-9B35-CF9AC51EB8D8}"/>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spTree>
    <p:extLst>
      <p:ext uri="{BB962C8B-B14F-4D97-AF65-F5344CB8AC3E}">
        <p14:creationId xmlns:p14="http://schemas.microsoft.com/office/powerpoint/2010/main" val="951633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普通版式">
    <p:spTree>
      <p:nvGrpSpPr>
        <p:cNvPr id="1" name=""/>
        <p:cNvGrpSpPr/>
        <p:nvPr/>
      </p:nvGrpSpPr>
      <p:grpSpPr>
        <a:xfrm>
          <a:off x="0" y="0"/>
          <a:ext cx="0" cy="0"/>
          <a:chOff x="0" y="0"/>
          <a:chExt cx="0" cy="0"/>
        </a:xfrm>
      </p:grpSpPr>
      <p:pic>
        <p:nvPicPr>
          <p:cNvPr id="64" name="图片 63">
            <a:extLst>
              <a:ext uri="{FF2B5EF4-FFF2-40B4-BE49-F238E27FC236}">
                <a16:creationId xmlns:a16="http://schemas.microsoft.com/office/drawing/2014/main" id="{A355275B-C243-4785-A142-5E8CE3993526}"/>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t="-1"/>
          <a:stretch/>
        </p:blipFill>
        <p:spPr>
          <a:xfrm>
            <a:off x="-8871" y="-169817"/>
            <a:ext cx="12208155" cy="7014754"/>
          </a:xfrm>
          <a:prstGeom prst="rect">
            <a:avLst/>
          </a:prstGeom>
        </p:spPr>
      </p:pic>
      <p:sp>
        <p:nvSpPr>
          <p:cNvPr id="65" name="矩形 64">
            <a:extLst>
              <a:ext uri="{FF2B5EF4-FFF2-40B4-BE49-F238E27FC236}">
                <a16:creationId xmlns:a16="http://schemas.microsoft.com/office/drawing/2014/main" id="{A6D9B4E6-E90A-4748-A7E3-C388263C221A}"/>
              </a:ext>
            </a:extLst>
          </p:cNvPr>
          <p:cNvSpPr/>
          <p:nvPr userDrawn="1"/>
        </p:nvSpPr>
        <p:spPr>
          <a:xfrm>
            <a:off x="-8596" y="-172244"/>
            <a:ext cx="12207600" cy="7014754"/>
          </a:xfrm>
          <a:prstGeom prst="rect">
            <a:avLst/>
          </a:prstGeom>
          <a:solidFill>
            <a:srgbClr val="FFFFFF">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p:cNvSpPr>
            <a:spLocks noGrp="1"/>
          </p:cNvSpPr>
          <p:nvPr userDrawn="1">
            <p:ph type="title"/>
          </p:nvPr>
        </p:nvSpPr>
        <p:spPr>
          <a:xfrm>
            <a:off x="669923" y="385460"/>
            <a:ext cx="10850563" cy="636355"/>
          </a:xfrm>
          <a:prstGeom prst="rect">
            <a:avLst/>
          </a:prstGeom>
        </p:spPr>
        <p:txBody>
          <a:bodyPr/>
          <a:lstStyle>
            <a:lvl1pPr>
              <a:defRPr lang="en-US" altLang="zh-CN" sz="3000" b="1" kern="1200" dirty="0">
                <a:solidFill>
                  <a:schemeClr val="accent1"/>
                </a:solidFill>
                <a:latin typeface="+mj-lt"/>
                <a:ea typeface="+mj-ea"/>
                <a:cs typeface="+mj-cs"/>
              </a:defRPr>
            </a:lvl1pPr>
          </a:lstStyle>
          <a:p>
            <a:r>
              <a:rPr lang="en-US" altLang="zh-CN" dirty="0"/>
              <a:t>Click to edit Master title style</a:t>
            </a:r>
            <a:endParaRPr lang="en-US" dirty="0"/>
          </a:p>
        </p:txBody>
      </p:sp>
      <p:sp>
        <p:nvSpPr>
          <p:cNvPr id="5" name="Slide Number Placeholder 4"/>
          <p:cNvSpPr>
            <a:spLocks noGrp="1"/>
          </p:cNvSpPr>
          <p:nvPr userDrawn="1">
            <p:ph type="sldNum" sz="quarter" idx="12"/>
          </p:nvPr>
        </p:nvSpPr>
        <p:spPr>
          <a:xfrm>
            <a:off x="10670573" y="6382130"/>
            <a:ext cx="849913" cy="206381"/>
          </a:xfrm>
          <a:prstGeom prst="rect">
            <a:avLst/>
          </a:prstGeom>
        </p:spPr>
        <p:txBody>
          <a:bodyPr vert="horz" lIns="91440" tIns="45720" rIns="91440" bIns="45720" rtlCol="0" anchor="ctr"/>
          <a:lstStyle>
            <a:lvl1pPr algn="r">
              <a:defRPr lang="zh-CN" altLang="en-US" sz="1400" smtClean="0">
                <a:solidFill>
                  <a:schemeClr val="accent1"/>
                </a:solidFill>
              </a:defRPr>
            </a:lvl1pPr>
          </a:lstStyle>
          <a:p>
            <a:fld id="{5DD3DB80-B894-403A-B48E-6FDC1A72010E}" type="slidenum">
              <a:rPr lang="en-US" altLang="zh-CN" smtClean="0"/>
              <a:pPr/>
              <a:t>‹#›</a:t>
            </a:fld>
            <a:endParaRPr lang="en-US" altLang="zh-CN"/>
          </a:p>
        </p:txBody>
      </p:sp>
      <p:grpSp>
        <p:nvGrpSpPr>
          <p:cNvPr id="57" name="Group 13">
            <a:extLst>
              <a:ext uri="{FF2B5EF4-FFF2-40B4-BE49-F238E27FC236}">
                <a16:creationId xmlns:a16="http://schemas.microsoft.com/office/drawing/2014/main" id="{498E52E3-48C4-4B43-B4C8-12523D6A7605}"/>
              </a:ext>
            </a:extLst>
          </p:cNvPr>
          <p:cNvGrpSpPr/>
          <p:nvPr userDrawn="1"/>
        </p:nvGrpSpPr>
        <p:grpSpPr>
          <a:xfrm>
            <a:off x="669925" y="1028701"/>
            <a:ext cx="10850563" cy="18000"/>
            <a:chOff x="0" y="990600"/>
            <a:chExt cx="12192001" cy="45719"/>
          </a:xfrm>
          <a:solidFill>
            <a:schemeClr val="bg1">
              <a:lumMod val="75000"/>
            </a:schemeClr>
          </a:solidFill>
        </p:grpSpPr>
        <p:sp>
          <p:nvSpPr>
            <p:cNvPr id="58" name="Rectangle 14">
              <a:extLst>
                <a:ext uri="{FF2B5EF4-FFF2-40B4-BE49-F238E27FC236}">
                  <a16:creationId xmlns:a16="http://schemas.microsoft.com/office/drawing/2014/main" id="{6AF8B11C-492C-4A30-BB7A-8151F937C159}"/>
                </a:ext>
              </a:extLst>
            </p:cNvPr>
            <p:cNvSpPr/>
            <p:nvPr/>
          </p:nvSpPr>
          <p:spPr>
            <a:xfrm>
              <a:off x="0" y="990600"/>
              <a:ext cx="11811000" cy="45719"/>
            </a:xfrm>
            <a:prstGeom prst="rect">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350" b="0" i="0" u="none" strike="noStrike" kern="0" cap="none" spc="0" normalizeH="0" baseline="0" noProof="0">
                <a:ln>
                  <a:noFill/>
                </a:ln>
                <a:solidFill>
                  <a:srgbClr val="FFFFFF"/>
                </a:solidFill>
                <a:effectLst/>
                <a:uLnTx/>
                <a:uFillTx/>
                <a:latin typeface="Arial"/>
                <a:ea typeface="微软雅黑"/>
                <a:cs typeface="+mn-cs"/>
              </a:endParaRPr>
            </a:p>
          </p:txBody>
        </p:sp>
        <p:sp>
          <p:nvSpPr>
            <p:cNvPr id="59" name="Rectangle 15">
              <a:extLst>
                <a:ext uri="{FF2B5EF4-FFF2-40B4-BE49-F238E27FC236}">
                  <a16:creationId xmlns:a16="http://schemas.microsoft.com/office/drawing/2014/main" id="{441F2FB6-B9B7-4DB4-B8DD-7603367BFA22}"/>
                </a:ext>
              </a:extLst>
            </p:cNvPr>
            <p:cNvSpPr/>
            <p:nvPr/>
          </p:nvSpPr>
          <p:spPr>
            <a:xfrm>
              <a:off x="11623040" y="990600"/>
              <a:ext cx="568961" cy="45719"/>
            </a:xfrm>
            <a:prstGeom prst="rect">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MY" sz="1350" b="0" i="0" u="none" strike="noStrike" kern="0" cap="none" spc="0" normalizeH="0" baseline="0" noProof="0">
                <a:ln>
                  <a:noFill/>
                </a:ln>
                <a:solidFill>
                  <a:srgbClr val="FFFFFF"/>
                </a:solidFill>
                <a:effectLst/>
                <a:uLnTx/>
                <a:uFillTx/>
                <a:latin typeface="Arial"/>
                <a:ea typeface="微软雅黑"/>
                <a:cs typeface="+mn-cs"/>
              </a:endParaRPr>
            </a:p>
          </p:txBody>
        </p:sp>
      </p:grpSp>
      <p:sp>
        <p:nvSpPr>
          <p:cNvPr id="62" name="Footer Placeholder 3">
            <a:extLst>
              <a:ext uri="{FF2B5EF4-FFF2-40B4-BE49-F238E27FC236}">
                <a16:creationId xmlns:a16="http://schemas.microsoft.com/office/drawing/2014/main" id="{46A105F1-BA11-4C3A-AC67-6AA14D414B08}"/>
              </a:ext>
            </a:extLst>
          </p:cNvPr>
          <p:cNvSpPr txBox="1">
            <a:spLocks/>
          </p:cNvSpPr>
          <p:nvPr userDrawn="1"/>
        </p:nvSpPr>
        <p:spPr>
          <a:xfrm>
            <a:off x="669923" y="6382130"/>
            <a:ext cx="3529542" cy="345274"/>
          </a:xfrm>
          <a:prstGeom prst="rect">
            <a:avLst/>
          </a:prstGeom>
        </p:spPr>
        <p:txBody>
          <a:bodyPr/>
          <a:lstStyle>
            <a:defPPr>
              <a:defRPr lang="en-US"/>
            </a:defPPr>
            <a:lvl1pPr marL="0" algn="dist" defTabSz="457200" rtl="0" eaLnBrk="1" latinLnBrk="0" hangingPunct="1">
              <a:defRPr sz="11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400" dirty="0">
                <a:solidFill>
                  <a:schemeClr val="accent1"/>
                </a:solidFill>
              </a:rPr>
              <a:t>精勤求学  敦笃励志  果毅力行  忠恕任事</a:t>
            </a:r>
          </a:p>
        </p:txBody>
      </p:sp>
      <p:grpSp>
        <p:nvGrpSpPr>
          <p:cNvPr id="12" name="组合 1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257A0B1-8DD4-4BDD-A74F-74F4BA9989AD}"/>
              </a:ext>
            </a:extLst>
          </p:cNvPr>
          <p:cNvGrpSpPr/>
          <p:nvPr userDrawn="1"/>
        </p:nvGrpSpPr>
        <p:grpSpPr>
          <a:xfrm>
            <a:off x="9230503" y="307632"/>
            <a:ext cx="2299269" cy="653269"/>
            <a:chOff x="2873375" y="2500313"/>
            <a:chExt cx="6445251" cy="1863725"/>
          </a:xfrm>
          <a:solidFill>
            <a:schemeClr val="accent5"/>
          </a:solidFill>
          <a:effectLst/>
        </p:grpSpPr>
        <p:sp>
          <p:nvSpPr>
            <p:cNvPr id="13" name="îṣľïďê">
              <a:extLst>
                <a:ext uri="{FF2B5EF4-FFF2-40B4-BE49-F238E27FC236}">
                  <a16:creationId xmlns:a16="http://schemas.microsoft.com/office/drawing/2014/main" id="{E0891008-AF15-425C-B864-0A0C2F1F83AB}"/>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4" name="î$ḷíḓé">
              <a:extLst>
                <a:ext uri="{FF2B5EF4-FFF2-40B4-BE49-F238E27FC236}">
                  <a16:creationId xmlns:a16="http://schemas.microsoft.com/office/drawing/2014/main" id="{6B93CAD6-BB83-4907-9D67-635C89055E5F}"/>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5" name="ïsļïďê">
              <a:extLst>
                <a:ext uri="{FF2B5EF4-FFF2-40B4-BE49-F238E27FC236}">
                  <a16:creationId xmlns:a16="http://schemas.microsoft.com/office/drawing/2014/main" id="{9500D3E0-B88F-4D0B-B86C-39638A9AB7F6}"/>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6" name="îṧľîdè">
              <a:extLst>
                <a:ext uri="{FF2B5EF4-FFF2-40B4-BE49-F238E27FC236}">
                  <a16:creationId xmlns:a16="http://schemas.microsoft.com/office/drawing/2014/main" id="{D171FE6A-0033-447F-A0CC-478AD3D1C540}"/>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7" name="íŝḻiďe">
              <a:extLst>
                <a:ext uri="{FF2B5EF4-FFF2-40B4-BE49-F238E27FC236}">
                  <a16:creationId xmlns:a16="http://schemas.microsoft.com/office/drawing/2014/main" id="{F7B4DF63-1D57-4914-873E-06735B3D4ED3}"/>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8" name="îṣḷïde">
              <a:extLst>
                <a:ext uri="{FF2B5EF4-FFF2-40B4-BE49-F238E27FC236}">
                  <a16:creationId xmlns:a16="http://schemas.microsoft.com/office/drawing/2014/main" id="{D7C92788-8D53-4508-9826-E9FDE1500E57}"/>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19" name="ïṡliḋe">
              <a:extLst>
                <a:ext uri="{FF2B5EF4-FFF2-40B4-BE49-F238E27FC236}">
                  <a16:creationId xmlns:a16="http://schemas.microsoft.com/office/drawing/2014/main" id="{22C4E5B7-8F7D-459D-A477-297226303F2A}"/>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0" name="íṣḻiḍê">
              <a:extLst>
                <a:ext uri="{FF2B5EF4-FFF2-40B4-BE49-F238E27FC236}">
                  <a16:creationId xmlns:a16="http://schemas.microsoft.com/office/drawing/2014/main" id="{A42080D5-5B1A-4E30-A9DD-D0017DC73872}"/>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1" name="iš1iḓé">
              <a:extLst>
                <a:ext uri="{FF2B5EF4-FFF2-40B4-BE49-F238E27FC236}">
                  <a16:creationId xmlns:a16="http://schemas.microsoft.com/office/drawing/2014/main" id="{4C406F1F-3AC3-4854-B298-D0343633D19C}"/>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2" name="işľiḑè">
              <a:extLst>
                <a:ext uri="{FF2B5EF4-FFF2-40B4-BE49-F238E27FC236}">
                  <a16:creationId xmlns:a16="http://schemas.microsoft.com/office/drawing/2014/main" id="{FB1BED31-8AE0-4676-AA2B-461DFE148E3D}"/>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3" name="ïṥlîḓe">
              <a:extLst>
                <a:ext uri="{FF2B5EF4-FFF2-40B4-BE49-F238E27FC236}">
                  <a16:creationId xmlns:a16="http://schemas.microsoft.com/office/drawing/2014/main" id="{F4AA2F24-B243-41DB-9997-37BC9ED0B0CA}"/>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4" name="ïş1îdé">
              <a:extLst>
                <a:ext uri="{FF2B5EF4-FFF2-40B4-BE49-F238E27FC236}">
                  <a16:creationId xmlns:a16="http://schemas.microsoft.com/office/drawing/2014/main" id="{ED908BA6-A8C8-43C8-8EEC-E53A6FD8B0AD}"/>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5" name="îṩľídé">
              <a:extLst>
                <a:ext uri="{FF2B5EF4-FFF2-40B4-BE49-F238E27FC236}">
                  <a16:creationId xmlns:a16="http://schemas.microsoft.com/office/drawing/2014/main" id="{B35ED019-A529-4B48-98BD-F5307CE6D8E9}"/>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6" name="íslide">
              <a:extLst>
                <a:ext uri="{FF2B5EF4-FFF2-40B4-BE49-F238E27FC236}">
                  <a16:creationId xmlns:a16="http://schemas.microsoft.com/office/drawing/2014/main" id="{E9590993-7D97-47DA-AC30-ED7012CB424D}"/>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7" name="iśḷiḓe">
              <a:extLst>
                <a:ext uri="{FF2B5EF4-FFF2-40B4-BE49-F238E27FC236}">
                  <a16:creationId xmlns:a16="http://schemas.microsoft.com/office/drawing/2014/main" id="{CD6F1572-7CEB-42E1-B085-0ABE62F4CD55}"/>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8" name="îŝḷïḍé">
              <a:extLst>
                <a:ext uri="{FF2B5EF4-FFF2-40B4-BE49-F238E27FC236}">
                  <a16:creationId xmlns:a16="http://schemas.microsoft.com/office/drawing/2014/main" id="{82CFCEB9-428E-4B86-9168-C3EB236E3FAF}"/>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29" name="ïšḷïḋè">
              <a:extLst>
                <a:ext uri="{FF2B5EF4-FFF2-40B4-BE49-F238E27FC236}">
                  <a16:creationId xmlns:a16="http://schemas.microsoft.com/office/drawing/2014/main" id="{67943F31-9CF5-458B-921B-5435E984E7D1}"/>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0" name="îṥḷíḑè">
              <a:extLst>
                <a:ext uri="{FF2B5EF4-FFF2-40B4-BE49-F238E27FC236}">
                  <a16:creationId xmlns:a16="http://schemas.microsoft.com/office/drawing/2014/main" id="{1CD9E24E-4135-4B61-820F-3FFD8D06FAD0}"/>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1" name="iŝḻïḓé">
              <a:extLst>
                <a:ext uri="{FF2B5EF4-FFF2-40B4-BE49-F238E27FC236}">
                  <a16:creationId xmlns:a16="http://schemas.microsoft.com/office/drawing/2014/main" id="{9676F758-564C-4F2F-8709-2B716812363F}"/>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2" name="iṥļiḍé">
              <a:extLst>
                <a:ext uri="{FF2B5EF4-FFF2-40B4-BE49-F238E27FC236}">
                  <a16:creationId xmlns:a16="http://schemas.microsoft.com/office/drawing/2014/main" id="{27AC82EC-DC44-4902-9397-9B621E6667E0}"/>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3" name="íŝlïďè">
              <a:extLst>
                <a:ext uri="{FF2B5EF4-FFF2-40B4-BE49-F238E27FC236}">
                  <a16:creationId xmlns:a16="http://schemas.microsoft.com/office/drawing/2014/main" id="{9ABC0B9B-64A0-4988-813A-42663A40EA6F}"/>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4" name="ïŝ1ïḑe">
              <a:extLst>
                <a:ext uri="{FF2B5EF4-FFF2-40B4-BE49-F238E27FC236}">
                  <a16:creationId xmlns:a16="http://schemas.microsoft.com/office/drawing/2014/main" id="{EA99D3C1-95B8-4DC2-8EAA-89754193DF98}"/>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5" name="ïṣḻïḑé">
              <a:extLst>
                <a:ext uri="{FF2B5EF4-FFF2-40B4-BE49-F238E27FC236}">
                  <a16:creationId xmlns:a16="http://schemas.microsoft.com/office/drawing/2014/main" id="{9BB70BD3-DAF6-4A78-A3E5-E1B6E364400C}"/>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6" name="iṣḷîde">
              <a:extLst>
                <a:ext uri="{FF2B5EF4-FFF2-40B4-BE49-F238E27FC236}">
                  <a16:creationId xmlns:a16="http://schemas.microsoft.com/office/drawing/2014/main" id="{D05F7676-E48B-4D28-A5FE-E8F3FB1D2842}"/>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7" name="iṣḻiďê">
              <a:extLst>
                <a:ext uri="{FF2B5EF4-FFF2-40B4-BE49-F238E27FC236}">
                  <a16:creationId xmlns:a16="http://schemas.microsoft.com/office/drawing/2014/main" id="{F759A7CB-04D9-4628-9D23-DBC88FED7D3A}"/>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8" name="iṣľíḍé">
              <a:extLst>
                <a:ext uri="{FF2B5EF4-FFF2-40B4-BE49-F238E27FC236}">
                  <a16:creationId xmlns:a16="http://schemas.microsoft.com/office/drawing/2014/main" id="{32A2F2A4-84B9-4608-B8BB-C01C97FF0F3A}"/>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39" name="íŝļîḑê">
              <a:extLst>
                <a:ext uri="{FF2B5EF4-FFF2-40B4-BE49-F238E27FC236}">
                  <a16:creationId xmlns:a16="http://schemas.microsoft.com/office/drawing/2014/main" id="{086D40A8-F273-476A-965E-38B54E840CB1}"/>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0" name="iṡlîde">
              <a:extLst>
                <a:ext uri="{FF2B5EF4-FFF2-40B4-BE49-F238E27FC236}">
                  <a16:creationId xmlns:a16="http://schemas.microsoft.com/office/drawing/2014/main" id="{565E7E30-AA7C-4B51-A6C0-D017D29C304B}"/>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1" name="îś1iďê">
              <a:extLst>
                <a:ext uri="{FF2B5EF4-FFF2-40B4-BE49-F238E27FC236}">
                  <a16:creationId xmlns:a16="http://schemas.microsoft.com/office/drawing/2014/main" id="{C0BF5BCB-479B-4237-A24D-DFEBB62189A6}"/>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2" name="îŝļiďè">
              <a:extLst>
                <a:ext uri="{FF2B5EF4-FFF2-40B4-BE49-F238E27FC236}">
                  <a16:creationId xmlns:a16="http://schemas.microsoft.com/office/drawing/2014/main" id="{C63EFE9B-7E21-41D3-A356-CFC57CCE243B}"/>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3" name="íṣḷíḑê">
              <a:extLst>
                <a:ext uri="{FF2B5EF4-FFF2-40B4-BE49-F238E27FC236}">
                  <a16:creationId xmlns:a16="http://schemas.microsoft.com/office/drawing/2014/main" id="{D5335F52-CCFF-4C23-B2A8-2C849607AE4E}"/>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4" name="îṥlíḍê">
              <a:extLst>
                <a:ext uri="{FF2B5EF4-FFF2-40B4-BE49-F238E27FC236}">
                  <a16:creationId xmlns:a16="http://schemas.microsoft.com/office/drawing/2014/main" id="{EBC395D1-A3B7-4306-B805-153D0D1BAE61}"/>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5" name="ïŝ1ïḍé">
              <a:extLst>
                <a:ext uri="{FF2B5EF4-FFF2-40B4-BE49-F238E27FC236}">
                  <a16:creationId xmlns:a16="http://schemas.microsoft.com/office/drawing/2014/main" id="{3773823D-791E-403E-A514-1CD6B2C64767}"/>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6" name="ïṩľïḑé">
              <a:extLst>
                <a:ext uri="{FF2B5EF4-FFF2-40B4-BE49-F238E27FC236}">
                  <a16:creationId xmlns:a16="http://schemas.microsoft.com/office/drawing/2014/main" id="{77099495-7788-4197-8E08-BFA27F57A5F1}"/>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7" name="ï$ļîḑê">
              <a:extLst>
                <a:ext uri="{FF2B5EF4-FFF2-40B4-BE49-F238E27FC236}">
                  <a16:creationId xmlns:a16="http://schemas.microsoft.com/office/drawing/2014/main" id="{0F2B675D-ECE3-4420-AF3D-243B783FBBF6}"/>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8" name="ïsḻidê">
              <a:extLst>
                <a:ext uri="{FF2B5EF4-FFF2-40B4-BE49-F238E27FC236}">
                  <a16:creationId xmlns:a16="http://schemas.microsoft.com/office/drawing/2014/main" id="{353C1CA5-545C-46ED-9946-93EC178C91FA}"/>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49" name="išḻídé">
              <a:extLst>
                <a:ext uri="{FF2B5EF4-FFF2-40B4-BE49-F238E27FC236}">
                  <a16:creationId xmlns:a16="http://schemas.microsoft.com/office/drawing/2014/main" id="{6F78C64E-7525-4BF5-9ED8-5C50A46F7880}"/>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0" name="ïṡḷidè">
              <a:extLst>
                <a:ext uri="{FF2B5EF4-FFF2-40B4-BE49-F238E27FC236}">
                  <a16:creationId xmlns:a16="http://schemas.microsoft.com/office/drawing/2014/main" id="{2667C319-5913-49D2-9839-8DDCEAB66A9E}"/>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1" name="ïšľïḋè">
              <a:extLst>
                <a:ext uri="{FF2B5EF4-FFF2-40B4-BE49-F238E27FC236}">
                  <a16:creationId xmlns:a16="http://schemas.microsoft.com/office/drawing/2014/main" id="{4DC6C197-1EF2-48F1-8777-B40A9FF719B1}"/>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2" name="ïṣ1iḑè">
              <a:extLst>
                <a:ext uri="{FF2B5EF4-FFF2-40B4-BE49-F238E27FC236}">
                  <a16:creationId xmlns:a16="http://schemas.microsoft.com/office/drawing/2014/main" id="{10DB03B8-9769-4F65-903B-B297051A6D1D}"/>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3" name="iS1íḍè">
              <a:extLst>
                <a:ext uri="{FF2B5EF4-FFF2-40B4-BE49-F238E27FC236}">
                  <a16:creationId xmlns:a16="http://schemas.microsoft.com/office/drawing/2014/main" id="{D2994B51-CDAC-4E87-8347-844E5E7850A2}"/>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4" name="ïšļiḓé">
              <a:extLst>
                <a:ext uri="{FF2B5EF4-FFF2-40B4-BE49-F238E27FC236}">
                  <a16:creationId xmlns:a16="http://schemas.microsoft.com/office/drawing/2014/main" id="{97B2DA73-6F31-41B8-87EA-A9E78E5125E8}"/>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5" name="ïṣľïďe">
              <a:extLst>
                <a:ext uri="{FF2B5EF4-FFF2-40B4-BE49-F238E27FC236}">
                  <a16:creationId xmlns:a16="http://schemas.microsoft.com/office/drawing/2014/main" id="{2BA022D7-641A-4872-82B1-035923810B70}"/>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56" name="ïṥlíḓé">
              <a:extLst>
                <a:ext uri="{FF2B5EF4-FFF2-40B4-BE49-F238E27FC236}">
                  <a16:creationId xmlns:a16="http://schemas.microsoft.com/office/drawing/2014/main" id="{E7191A16-4FA1-423A-90EC-EC57BE7DCF61}"/>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3" name="íşḻíḋé">
              <a:extLst>
                <a:ext uri="{FF2B5EF4-FFF2-40B4-BE49-F238E27FC236}">
                  <a16:creationId xmlns:a16="http://schemas.microsoft.com/office/drawing/2014/main" id="{6A0742CC-7A47-422A-AC8C-84E8E14C7F43}"/>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6" name="ïsľídê">
              <a:extLst>
                <a:ext uri="{FF2B5EF4-FFF2-40B4-BE49-F238E27FC236}">
                  <a16:creationId xmlns:a16="http://schemas.microsoft.com/office/drawing/2014/main" id="{03A80557-E7D7-4AAC-9D9D-FB7E067B4487}"/>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7" name="îṥ1íḋe">
              <a:extLst>
                <a:ext uri="{FF2B5EF4-FFF2-40B4-BE49-F238E27FC236}">
                  <a16:creationId xmlns:a16="http://schemas.microsoft.com/office/drawing/2014/main" id="{103E6099-F1AE-4AC3-9675-AD854CE5468B}"/>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8" name="îṧ1ïdé">
              <a:extLst>
                <a:ext uri="{FF2B5EF4-FFF2-40B4-BE49-F238E27FC236}">
                  <a16:creationId xmlns:a16="http://schemas.microsoft.com/office/drawing/2014/main" id="{11F90EE3-07A1-494D-94C2-DED087368443}"/>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69" name="ïSḷïdê">
              <a:extLst>
                <a:ext uri="{FF2B5EF4-FFF2-40B4-BE49-F238E27FC236}">
                  <a16:creationId xmlns:a16="http://schemas.microsoft.com/office/drawing/2014/main" id="{2734400C-484B-4368-BA43-0078E792EC3B}"/>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sp>
          <p:nvSpPr>
            <p:cNvPr id="70" name="iṧlíďè">
              <a:extLst>
                <a:ext uri="{FF2B5EF4-FFF2-40B4-BE49-F238E27FC236}">
                  <a16:creationId xmlns:a16="http://schemas.microsoft.com/office/drawing/2014/main" id="{E6A9CC7A-AD11-4847-BE42-B2E72C45FF60}"/>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C61116"/>
                </a:solidFill>
                <a:latin typeface="Arial" panose="020B0604020202020204" pitchFamily="34" charset="0"/>
                <a:ea typeface="黑体" panose="02010609060101010101" pitchFamily="49" charset="-122"/>
                <a:sym typeface="Arial" panose="020B0604020202020204" pitchFamily="34" charset="0"/>
              </a:endParaRPr>
            </a:p>
          </p:txBody>
        </p:sp>
      </p:grpSp>
      <p:sp>
        <p:nvSpPr>
          <p:cNvPr id="71" name="矩形 70">
            <a:extLst>
              <a:ext uri="{FF2B5EF4-FFF2-40B4-BE49-F238E27FC236}">
                <a16:creationId xmlns:a16="http://schemas.microsoft.com/office/drawing/2014/main" id="{F6537C10-70F8-4634-AAB3-9670267B7CBB}"/>
              </a:ext>
            </a:extLst>
          </p:cNvPr>
          <p:cNvSpPr/>
          <p:nvPr userDrawn="1"/>
        </p:nvSpPr>
        <p:spPr>
          <a:xfrm>
            <a:off x="-793" y="6745597"/>
            <a:ext cx="12192000" cy="117533"/>
          </a:xfrm>
          <a:prstGeom prst="rect">
            <a:avLst/>
          </a:prstGeom>
          <a:gradFill>
            <a:gsLst>
              <a:gs pos="0">
                <a:schemeClr val="accent6"/>
              </a:gs>
              <a:gs pos="66000">
                <a:schemeClr val="accent1"/>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FFFFFF"/>
              </a:solidFill>
              <a:effectLst/>
              <a:uLnTx/>
              <a:uFillTx/>
              <a:latin typeface="Arial"/>
              <a:ea typeface="微软雅黑"/>
              <a:cs typeface="+mn-cs"/>
            </a:endParaRPr>
          </a:p>
        </p:txBody>
      </p:sp>
    </p:spTree>
  </p:cSld>
  <p:clrMapOvr>
    <a:masterClrMapping/>
  </p:clrMapOvr>
  <p:extLst mod="1">
    <p:ext uri="{DCECCB84-F9BA-43D5-87BE-67443E8EF086}">
      <p15:sldGuideLst xmlns:p15="http://schemas.microsoft.com/office/powerpoint/2012/main">
        <p15:guide id="1" orient="horz" pos="4020" userDrawn="1">
          <p15:clr>
            <a:srgbClr val="FBAE40"/>
          </p15:clr>
        </p15:guide>
        <p15:guide id="2" pos="415" userDrawn="1">
          <p15:clr>
            <a:srgbClr val="FBAE40"/>
          </p15:clr>
        </p15:guide>
        <p15:guide id="3" pos="7265" userDrawn="1">
          <p15:clr>
            <a:srgbClr val="FBAE40"/>
          </p15:clr>
        </p15:guide>
        <p15:guide id="4" orient="horz" pos="6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8C83AEE2-48DF-4277-945F-835CA6770CCB}"/>
              </a:ext>
            </a:extLst>
          </p:cNvPr>
          <p:cNvSpPr>
            <a:spLocks noGrp="1"/>
          </p:cNvSpPr>
          <p:nvPr>
            <p:ph type="ftr" sz="quarter" idx="3"/>
          </p:nvPr>
        </p:nvSpPr>
        <p:spPr>
          <a:xfrm>
            <a:off x="669925" y="6382130"/>
            <a:ext cx="3529542" cy="206381"/>
          </a:xfrm>
          <a:prstGeom prst="rect">
            <a:avLst/>
          </a:prstGeom>
        </p:spPr>
        <p:txBody>
          <a:bodyPr/>
          <a:lstStyle>
            <a:lvl1pPr algn="dist">
              <a:defRPr sz="1100">
                <a:solidFill>
                  <a:schemeClr val="accent1"/>
                </a:solidFill>
              </a:defRPr>
            </a:lvl1pPr>
          </a:lstStyle>
          <a:p>
            <a:r>
              <a:rPr lang="zh-CN" altLang="en-US"/>
              <a:t>精勤求学  敦笃励志  果毅力行  忠恕任事</a:t>
            </a:r>
            <a:endParaRPr lang="zh-CN" altLang="en-US" dirty="0"/>
          </a:p>
        </p:txBody>
      </p:sp>
      <p:sp>
        <p:nvSpPr>
          <p:cNvPr id="10" name="Slide Number Placeholder 4">
            <a:extLst>
              <a:ext uri="{FF2B5EF4-FFF2-40B4-BE49-F238E27FC236}">
                <a16:creationId xmlns:a16="http://schemas.microsoft.com/office/drawing/2014/main" id="{CEBCB2DC-6FAD-4A51-948C-3B75FDAD1C0B}"/>
              </a:ext>
            </a:extLst>
          </p:cNvPr>
          <p:cNvSpPr>
            <a:spLocks noGrp="1"/>
          </p:cNvSpPr>
          <p:nvPr>
            <p:ph type="sldNum" sz="quarter" idx="4"/>
          </p:nvPr>
        </p:nvSpPr>
        <p:spPr>
          <a:xfrm>
            <a:off x="10670573" y="6382130"/>
            <a:ext cx="849913" cy="206381"/>
          </a:xfrm>
          <a:prstGeom prst="rect">
            <a:avLst/>
          </a:prstGeom>
        </p:spPr>
        <p:txBody>
          <a:bodyPr vert="horz" lIns="91440" tIns="45720" rIns="91440" bIns="45720" rtlCol="0" anchor="ctr"/>
          <a:lstStyle>
            <a:lvl1pPr algn="r">
              <a:defRPr lang="zh-CN" altLang="en-US" sz="1100" smtClean="0">
                <a:solidFill>
                  <a:schemeClr val="accent1"/>
                </a:solidFill>
              </a:defRPr>
            </a:lvl1pPr>
          </a:lstStyle>
          <a:p>
            <a:fld id="{5DD3DB80-B894-403A-B48E-6FDC1A72010E}" type="slidenum">
              <a:rPr lang="en-US" altLang="zh-CN" smtClean="0"/>
              <a:pPr/>
              <a:t>‹#›</a:t>
            </a:fld>
            <a:endParaRPr lang="en-US" altLang="zh-CN"/>
          </a:p>
        </p:txBody>
      </p:sp>
    </p:spTree>
    <p:extLst>
      <p:ext uri="{BB962C8B-B14F-4D97-AF65-F5344CB8AC3E}">
        <p14:creationId xmlns:p14="http://schemas.microsoft.com/office/powerpoint/2010/main" val="3100336848"/>
      </p:ext>
    </p:extLst>
  </p:cSld>
  <p:clrMap bg1="lt1" tx1="dk1" bg2="lt2" tx2="dk2" accent1="accent1" accent2="accent2" accent3="accent3" accent4="accent4" accent5="accent5" accent6="accent6" hlink="hlink" folHlink="folHlink"/>
  <p:sldLayoutIdLst>
    <p:sldLayoutId id="2147483666" r:id="rId1"/>
    <p:sldLayoutId id="2147483680" r:id="rId2"/>
    <p:sldLayoutId id="2147483681" r:id="rId3"/>
    <p:sldLayoutId id="2147483667" r:id="rId4"/>
    <p:sldLayoutId id="2147483668" r:id="rId5"/>
    <p:sldLayoutId id="2147483669" r:id="rId6"/>
    <p:sldLayoutId id="2147483672" r:id="rId7"/>
    <p:sldLayoutId id="2147483673" r:id="rId8"/>
    <p:sldLayoutId id="2147483652" r:id="rId9"/>
    <p:sldLayoutId id="2147483674" r:id="rId10"/>
    <p:sldLayoutId id="2147483682" r:id="rId11"/>
    <p:sldLayoutId id="2147483705"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4/22/2020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77000513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5.xml"/><Relationship Id="rId5" Type="http://schemas.microsoft.com/office/2007/relationships/hdphoto" Target="../media/hdphoto7.wdp"/><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6.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10.xml"/><Relationship Id="rId5" Type="http://schemas.microsoft.com/office/2007/relationships/hdphoto" Target="../media/hdphoto8.wdp"/><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11.xml"/><Relationship Id="rId5" Type="http://schemas.microsoft.com/office/2007/relationships/hdphoto" Target="../media/hdphoto9.wdp"/><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notesSlide" Target="../notesSlides/notesSlide26.xml"/><Relationship Id="rId7" Type="http://schemas.openxmlformats.org/officeDocument/2006/relationships/image" Target="../media/image32.jpg"/><Relationship Id="rId2" Type="http://schemas.openxmlformats.org/officeDocument/2006/relationships/slideLayout" Target="../slideLayouts/slideLayout9.xml"/><Relationship Id="rId1" Type="http://schemas.openxmlformats.org/officeDocument/2006/relationships/tags" Target="../tags/tag1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 Id="rId9"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tags" Target="../tags/tag13.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5.xml"/><Relationship Id="rId5" Type="http://schemas.microsoft.com/office/2007/relationships/hdphoto" Target="../media/hdphoto10.wdp"/><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hyperlink" Target="mailto:sheryl_li@aliyun.com" TargetMode="External"/><Relationship Id="rId2" Type="http://schemas.openxmlformats.org/officeDocument/2006/relationships/slideLayout" Target="../slideLayouts/slideLayout9.xml"/><Relationship Id="rId1" Type="http://schemas.openxmlformats.org/officeDocument/2006/relationships/tags" Target="../tags/tag17.xml"/><Relationship Id="rId6" Type="http://schemas.openxmlformats.org/officeDocument/2006/relationships/hyperlink" Target="http://vi.xjtu.edu.cn/" TargetMode="External"/><Relationship Id="rId5" Type="http://schemas.openxmlformats.org/officeDocument/2006/relationships/hyperlink" Target="http://news.xjtu.edu.cn/" TargetMode="External"/><Relationship Id="rId4" Type="http://schemas.openxmlformats.org/officeDocument/2006/relationships/hyperlink" Target="http://www.xjtu.edu.c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9.xml"/><Relationship Id="rId7" Type="http://schemas.microsoft.com/office/2007/relationships/hdphoto" Target="../media/hdphoto6.wdp"/><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notesSlide" Target="../notesSlides/notesSlide9.xml"/><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D309B3-5184-4B4B-B2A1-446B217C78DA}"/>
              </a:ext>
            </a:extLst>
          </p:cNvPr>
          <p:cNvSpPr txBox="1"/>
          <p:nvPr/>
        </p:nvSpPr>
        <p:spPr>
          <a:xfrm>
            <a:off x="2062480" y="5743642"/>
            <a:ext cx="3291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LXY</a:t>
            </a:r>
            <a:endPar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endParaRPr>
          </a:p>
        </p:txBody>
      </p:sp>
      <p:sp>
        <p:nvSpPr>
          <p:cNvPr id="4" name="文本框 3">
            <a:extLst>
              <a:ext uri="{FF2B5EF4-FFF2-40B4-BE49-F238E27FC236}">
                <a16:creationId xmlns:a16="http://schemas.microsoft.com/office/drawing/2014/main" id="{5528DBAA-C4D2-45A7-BBAE-23E238B0E822}"/>
              </a:ext>
            </a:extLst>
          </p:cNvPr>
          <p:cNvSpPr txBox="1"/>
          <p:nvPr/>
        </p:nvSpPr>
        <p:spPr>
          <a:xfrm>
            <a:off x="7894320" y="5743642"/>
            <a:ext cx="3291840" cy="400110"/>
          </a:xfrm>
          <a:prstGeom prst="rect">
            <a:avLst/>
          </a:prstGeom>
          <a:noFill/>
        </p:spPr>
        <p:txBody>
          <a:bodyPr wrap="square" rtlCol="0">
            <a:spAutoFit/>
          </a:bodyPr>
          <a:lstStyle>
            <a:defPPr>
              <a:defRPr lang="en-US"/>
            </a:defPPr>
            <a:lvl1pPr>
              <a:defRPr sz="20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西安交通大学</a:t>
            </a:r>
          </a:p>
        </p:txBody>
      </p:sp>
    </p:spTree>
    <p:extLst>
      <p:ext uri="{BB962C8B-B14F-4D97-AF65-F5344CB8AC3E}">
        <p14:creationId xmlns:p14="http://schemas.microsoft.com/office/powerpoint/2010/main" val="29777186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986EA7-D17E-43CC-84BC-E47A483135EC}"/>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colorTemperature colorTemp="59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0" y="1123052"/>
            <a:ext cx="12192000" cy="2631684"/>
          </a:xfrm>
          <a:prstGeom prst="rect">
            <a:avLst/>
          </a:prstGeom>
        </p:spPr>
      </p:pic>
      <p:sp>
        <p:nvSpPr>
          <p:cNvPr id="28" name="标题 27">
            <a:extLst>
              <a:ext uri="{FF2B5EF4-FFF2-40B4-BE49-F238E27FC236}">
                <a16:creationId xmlns:a16="http://schemas.microsoft.com/office/drawing/2014/main" id="{3ECA130A-3A27-4B88-803D-88BB78172A28}"/>
              </a:ext>
            </a:extLst>
          </p:cNvPr>
          <p:cNvSpPr>
            <a:spLocks noGrp="1"/>
          </p:cNvSpPr>
          <p:nvPr>
            <p:ph type="title"/>
          </p:nvPr>
        </p:nvSpPr>
        <p:spPr/>
        <p:txBody>
          <a:bodyPr/>
          <a:lstStyle/>
          <a:p>
            <a:r>
              <a:rPr lang="en-US" altLang="zh-CN" dirty="0">
                <a:latin typeface="+mn-lt"/>
                <a:ea typeface="+mn-ea"/>
                <a:cs typeface="+mn-ea"/>
                <a:sym typeface="+mn-lt"/>
              </a:rPr>
              <a:t>1.3 </a:t>
            </a:r>
            <a:r>
              <a:rPr lang="zh-CN" altLang="en-US" dirty="0">
                <a:latin typeface="+mn-lt"/>
                <a:ea typeface="+mn-ea"/>
                <a:cs typeface="+mn-ea"/>
                <a:sym typeface="+mn-lt"/>
              </a:rPr>
              <a:t>图文</a:t>
            </a:r>
          </a:p>
        </p:txBody>
      </p:sp>
      <p:sp>
        <p:nvSpPr>
          <p:cNvPr id="4" name="灯片编号占位符 3">
            <a:extLst>
              <a:ext uri="{FF2B5EF4-FFF2-40B4-BE49-F238E27FC236}">
                <a16:creationId xmlns:a16="http://schemas.microsoft.com/office/drawing/2014/main" id="{434ECB91-7907-46F7-AEA9-456E4A29F1A8}"/>
              </a:ext>
            </a:extLst>
          </p:cNvPr>
          <p:cNvSpPr>
            <a:spLocks noGrp="1"/>
          </p:cNvSpPr>
          <p:nvPr>
            <p:ph type="sldNum" sz="quarter" idx="12"/>
          </p:nvPr>
        </p:nvSpPr>
        <p:spPr/>
        <p:txBody>
          <a:bodyPr/>
          <a:lstStyle/>
          <a:p>
            <a:fld id="{5DD3DB80-B894-403A-B48E-6FDC1A72010E}" type="slidenum">
              <a:rPr lang="en-US" altLang="zh-CN" smtClean="0">
                <a:cs typeface="+mn-ea"/>
                <a:sym typeface="+mn-lt"/>
              </a:rPr>
              <a:pPr/>
              <a:t>10</a:t>
            </a:fld>
            <a:endParaRPr lang="en-US" altLang="zh-CN">
              <a:cs typeface="+mn-ea"/>
              <a:sym typeface="+mn-lt"/>
            </a:endParaRPr>
          </a:p>
        </p:txBody>
      </p:sp>
      <p:grpSp>
        <p:nvGrpSpPr>
          <p:cNvPr id="38" name="组合 37">
            <a:extLst>
              <a:ext uri="{FF2B5EF4-FFF2-40B4-BE49-F238E27FC236}">
                <a16:creationId xmlns:a16="http://schemas.microsoft.com/office/drawing/2014/main" id="{6614CD26-6A8A-428E-A135-1DFA7C46F26C}"/>
              </a:ext>
            </a:extLst>
          </p:cNvPr>
          <p:cNvGrpSpPr/>
          <p:nvPr/>
        </p:nvGrpSpPr>
        <p:grpSpPr>
          <a:xfrm>
            <a:off x="6669965" y="1986847"/>
            <a:ext cx="4480560" cy="4279859"/>
            <a:chOff x="1049667" y="1876511"/>
            <a:chExt cx="4480560" cy="4279859"/>
          </a:xfrm>
          <a:solidFill>
            <a:schemeClr val="accent1"/>
          </a:solidFill>
        </p:grpSpPr>
        <p:sp>
          <p:nvSpPr>
            <p:cNvPr id="14" name="îśľidé">
              <a:extLst>
                <a:ext uri="{FF2B5EF4-FFF2-40B4-BE49-F238E27FC236}">
                  <a16:creationId xmlns:a16="http://schemas.microsoft.com/office/drawing/2014/main" id="{B94083E7-4186-4E4D-A57F-AA79049A8880}"/>
                </a:ext>
              </a:extLst>
            </p:cNvPr>
            <p:cNvSpPr/>
            <p:nvPr/>
          </p:nvSpPr>
          <p:spPr>
            <a:xfrm rot="5400000">
              <a:off x="1150017" y="1776161"/>
              <a:ext cx="4279859" cy="4480560"/>
            </a:xfrm>
            <a:prstGeom prst="rect">
              <a:avLst/>
            </a:prstGeom>
            <a:solidFill>
              <a:schemeClr val="accent1"/>
            </a:solidFill>
            <a:ln w="412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solidFill>
                  <a:schemeClr val="bg1"/>
                </a:solidFill>
                <a:cs typeface="+mn-ea"/>
                <a:sym typeface="+mn-lt"/>
              </a:endParaRPr>
            </a:p>
          </p:txBody>
        </p:sp>
        <p:sp>
          <p:nvSpPr>
            <p:cNvPr id="11" name="ïŝḻíḓé">
              <a:extLst>
                <a:ext uri="{FF2B5EF4-FFF2-40B4-BE49-F238E27FC236}">
                  <a16:creationId xmlns:a16="http://schemas.microsoft.com/office/drawing/2014/main" id="{B17429D0-24A7-4730-A3D2-67E9B0201ED8}"/>
                </a:ext>
              </a:extLst>
            </p:cNvPr>
            <p:cNvSpPr txBox="1"/>
            <p:nvPr/>
          </p:nvSpPr>
          <p:spPr>
            <a:xfrm>
              <a:off x="1202767" y="3251554"/>
              <a:ext cx="4174358" cy="2631684"/>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nSpc>
                  <a:spcPct val="150000"/>
                </a:lnSpc>
                <a:spcAft>
                  <a:spcPts val="1200"/>
                </a:spcAft>
                <a:buSzPct val="100000"/>
                <a:buFont typeface="Wingdings" panose="05000000000000000000" pitchFamily="2" charset="2"/>
                <a:buChar char="u"/>
              </a:pPr>
              <a:r>
                <a:rPr lang="zh-CN" altLang="en-US" sz="1600">
                  <a:solidFill>
                    <a:schemeClr val="bg1"/>
                  </a:solidFill>
                  <a:sym typeface="+mn-lt"/>
                </a:rPr>
                <a:t>在这里输入内容在这里输入内容在这里输入内容在这里输入内容在这里输入内容</a:t>
              </a:r>
              <a:endParaRPr lang="en-US" altLang="zh-CN" sz="1600">
                <a:solidFill>
                  <a:schemeClr val="bg1"/>
                </a:solidFill>
                <a:sym typeface="+mn-lt"/>
              </a:endParaRPr>
            </a:p>
            <a:p>
              <a:pPr marL="285750" indent="-285750">
                <a:lnSpc>
                  <a:spcPct val="150000"/>
                </a:lnSpc>
                <a:spcAft>
                  <a:spcPts val="1200"/>
                </a:spcAft>
                <a:buSzPct val="100000"/>
                <a:buFont typeface="Wingdings" panose="05000000000000000000" pitchFamily="2" charset="2"/>
                <a:buChar char="u"/>
              </a:pPr>
              <a:r>
                <a:rPr lang="zh-CN" altLang="en-US" sz="1600">
                  <a:solidFill>
                    <a:schemeClr val="bg1"/>
                  </a:solidFill>
                  <a:sym typeface="+mn-lt"/>
                </a:rPr>
                <a:t>在这里输入内容在这里输入内容在这里输入内容在这里输入内容在这里输入内容</a:t>
              </a:r>
              <a:endParaRPr lang="en-US" altLang="zh-CN" sz="1600">
                <a:solidFill>
                  <a:schemeClr val="bg1"/>
                </a:solidFill>
                <a:sym typeface="+mn-lt"/>
              </a:endParaRPr>
            </a:p>
            <a:p>
              <a:pPr marL="285750" indent="-285750">
                <a:lnSpc>
                  <a:spcPct val="150000"/>
                </a:lnSpc>
                <a:spcAft>
                  <a:spcPts val="1200"/>
                </a:spcAft>
                <a:buSzPct val="100000"/>
                <a:buFont typeface="Wingdings" panose="05000000000000000000" pitchFamily="2" charset="2"/>
                <a:buChar char="u"/>
              </a:pPr>
              <a:r>
                <a:rPr lang="zh-CN" altLang="en-US" sz="1600">
                  <a:solidFill>
                    <a:schemeClr val="bg1"/>
                  </a:solidFill>
                  <a:sym typeface="+mn-lt"/>
                </a:rPr>
                <a:t>在这里输入内容在这里输入内容在这里输入内容在这里输入内容在这里输入内容</a:t>
              </a:r>
              <a:endParaRPr lang="en-US" altLang="zh-CN" sz="1600" dirty="0">
                <a:solidFill>
                  <a:schemeClr val="bg1"/>
                </a:solidFill>
                <a:sym typeface="+mn-lt"/>
              </a:endParaRPr>
            </a:p>
          </p:txBody>
        </p:sp>
        <p:grpSp>
          <p:nvGrpSpPr>
            <p:cNvPr id="12" name="ïṡļïḑè">
              <a:extLst>
                <a:ext uri="{FF2B5EF4-FFF2-40B4-BE49-F238E27FC236}">
                  <a16:creationId xmlns:a16="http://schemas.microsoft.com/office/drawing/2014/main" id="{CC672EFD-5383-4551-A69A-C4941CD98B6C}"/>
                </a:ext>
              </a:extLst>
            </p:cNvPr>
            <p:cNvGrpSpPr/>
            <p:nvPr/>
          </p:nvGrpSpPr>
          <p:grpSpPr>
            <a:xfrm>
              <a:off x="1774103" y="5779507"/>
              <a:ext cx="470535" cy="77144"/>
              <a:chOff x="2741930" y="5372102"/>
              <a:chExt cx="470535" cy="76200"/>
            </a:xfrm>
            <a:grpFill/>
          </p:grpSpPr>
          <p:sp>
            <p:nvSpPr>
              <p:cNvPr id="15" name="iṧlíďè">
                <a:extLst>
                  <a:ext uri="{FF2B5EF4-FFF2-40B4-BE49-F238E27FC236}">
                    <a16:creationId xmlns:a16="http://schemas.microsoft.com/office/drawing/2014/main" id="{54FFAD89-9A0F-4385-AD4F-ECBE7505BC84}"/>
                  </a:ext>
                </a:extLst>
              </p:cNvPr>
              <p:cNvSpPr/>
              <p:nvPr/>
            </p:nvSpPr>
            <p:spPr>
              <a:xfrm>
                <a:off x="2741930" y="5372102"/>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solidFill>
                    <a:schemeClr val="bg1"/>
                  </a:solidFill>
                  <a:cs typeface="+mn-ea"/>
                  <a:sym typeface="+mn-lt"/>
                </a:endParaRPr>
              </a:p>
            </p:txBody>
          </p:sp>
          <p:sp>
            <p:nvSpPr>
              <p:cNvPr id="16" name="îṣļîḑê">
                <a:extLst>
                  <a:ext uri="{FF2B5EF4-FFF2-40B4-BE49-F238E27FC236}">
                    <a16:creationId xmlns:a16="http://schemas.microsoft.com/office/drawing/2014/main" id="{979492EA-594C-47B6-B626-1D6AEE5A920E}"/>
                  </a:ext>
                </a:extLst>
              </p:cNvPr>
              <p:cNvSpPr/>
              <p:nvPr/>
            </p:nvSpPr>
            <p:spPr>
              <a:xfrm>
                <a:off x="2870200" y="5372102"/>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solidFill>
                    <a:schemeClr val="bg1"/>
                  </a:solidFill>
                  <a:cs typeface="+mn-ea"/>
                  <a:sym typeface="+mn-lt"/>
                </a:endParaRPr>
              </a:p>
            </p:txBody>
          </p:sp>
          <p:sp>
            <p:nvSpPr>
              <p:cNvPr id="17" name="ïŝľiḓé">
                <a:extLst>
                  <a:ext uri="{FF2B5EF4-FFF2-40B4-BE49-F238E27FC236}">
                    <a16:creationId xmlns:a16="http://schemas.microsoft.com/office/drawing/2014/main" id="{33AA775F-52E6-4FBF-B325-6BC971FA415F}"/>
                  </a:ext>
                </a:extLst>
              </p:cNvPr>
              <p:cNvSpPr/>
              <p:nvPr/>
            </p:nvSpPr>
            <p:spPr>
              <a:xfrm>
                <a:off x="2999740" y="5372102"/>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solidFill>
                    <a:schemeClr val="bg1"/>
                  </a:solidFill>
                  <a:cs typeface="+mn-ea"/>
                  <a:sym typeface="+mn-lt"/>
                </a:endParaRPr>
              </a:p>
            </p:txBody>
          </p:sp>
          <p:sp>
            <p:nvSpPr>
              <p:cNvPr id="18" name="ísḷïḋè">
                <a:extLst>
                  <a:ext uri="{FF2B5EF4-FFF2-40B4-BE49-F238E27FC236}">
                    <a16:creationId xmlns:a16="http://schemas.microsoft.com/office/drawing/2014/main" id="{8132454A-8E34-48CB-A18C-419DBC9562CF}"/>
                  </a:ext>
                </a:extLst>
              </p:cNvPr>
              <p:cNvSpPr/>
              <p:nvPr/>
            </p:nvSpPr>
            <p:spPr>
              <a:xfrm>
                <a:off x="3136265" y="5372102"/>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solidFill>
                    <a:schemeClr val="bg1"/>
                  </a:solidFill>
                  <a:cs typeface="+mn-ea"/>
                  <a:sym typeface="+mn-lt"/>
                </a:endParaRPr>
              </a:p>
            </p:txBody>
          </p:sp>
        </p:grpSp>
        <p:sp>
          <p:nvSpPr>
            <p:cNvPr id="13" name="îṣ1ïďe">
              <a:extLst>
                <a:ext uri="{FF2B5EF4-FFF2-40B4-BE49-F238E27FC236}">
                  <a16:creationId xmlns:a16="http://schemas.microsoft.com/office/drawing/2014/main" id="{6AEC781B-C4EA-4F7D-B29D-C3326919D7BF}"/>
                </a:ext>
              </a:extLst>
            </p:cNvPr>
            <p:cNvSpPr txBox="1"/>
            <p:nvPr/>
          </p:nvSpPr>
          <p:spPr>
            <a:xfrm>
              <a:off x="1527124" y="2347227"/>
              <a:ext cx="3766402" cy="613884"/>
            </a:xfrm>
            <a:prstGeom prst="rect">
              <a:avLst/>
            </a:prstGeom>
            <a:noFill/>
            <a:ln>
              <a:noFill/>
            </a:ln>
          </p:spPr>
          <p:txBody>
            <a:bodyPr wrap="square" lIns="91440" tIns="45720" rIns="91440" bIns="45720" anchor="ctr" anchorCtr="0">
              <a:normAutofit/>
            </a:bodyPr>
            <a:lstStyle/>
            <a:p>
              <a:pPr lvl="0" defTabSz="913765">
                <a:buSzPct val="25000"/>
                <a:defRPr/>
              </a:pPr>
              <a:r>
                <a:rPr lang="zh-CN" altLang="en-US" sz="2800" b="1" dirty="0">
                  <a:solidFill>
                    <a:schemeClr val="bg1"/>
                  </a:solidFill>
                  <a:cs typeface="+mn-ea"/>
                  <a:sym typeface="+mn-lt"/>
                </a:rPr>
                <a:t>在这里输入你的标题</a:t>
              </a:r>
            </a:p>
          </p:txBody>
        </p:sp>
      </p:grpSp>
      <p:grpSp>
        <p:nvGrpSpPr>
          <p:cNvPr id="45" name="组合 44">
            <a:extLst>
              <a:ext uri="{FF2B5EF4-FFF2-40B4-BE49-F238E27FC236}">
                <a16:creationId xmlns:a16="http://schemas.microsoft.com/office/drawing/2014/main" id="{823C0249-F6C6-4E10-A790-43E14E5C28EB}"/>
              </a:ext>
            </a:extLst>
          </p:cNvPr>
          <p:cNvGrpSpPr/>
          <p:nvPr/>
        </p:nvGrpSpPr>
        <p:grpSpPr>
          <a:xfrm>
            <a:off x="365688" y="4086579"/>
            <a:ext cx="5937793" cy="2180129"/>
            <a:chOff x="338828" y="4079331"/>
            <a:chExt cx="5937793" cy="2003948"/>
          </a:xfrm>
        </p:grpSpPr>
        <p:sp>
          <p:nvSpPr>
            <p:cNvPr id="44" name="iśľïḍé">
              <a:extLst>
                <a:ext uri="{FF2B5EF4-FFF2-40B4-BE49-F238E27FC236}">
                  <a16:creationId xmlns:a16="http://schemas.microsoft.com/office/drawing/2014/main" id="{F10E833B-F13F-4CCB-B15A-D760FAF590E5}"/>
                </a:ext>
              </a:extLst>
            </p:cNvPr>
            <p:cNvSpPr/>
            <p:nvPr/>
          </p:nvSpPr>
          <p:spPr>
            <a:xfrm>
              <a:off x="338828" y="4079331"/>
              <a:ext cx="5937793" cy="2003948"/>
            </a:xfrm>
            <a:prstGeom prst="rect">
              <a:avLst/>
            </a:prstGeom>
            <a:solidFill>
              <a:schemeClr val="bg1"/>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9" name="iṡľiḑè">
              <a:extLst>
                <a:ext uri="{FF2B5EF4-FFF2-40B4-BE49-F238E27FC236}">
                  <a16:creationId xmlns:a16="http://schemas.microsoft.com/office/drawing/2014/main" id="{77F06550-D739-4B3C-B4F4-30E4698E953B}"/>
                </a:ext>
              </a:extLst>
            </p:cNvPr>
            <p:cNvSpPr/>
            <p:nvPr/>
          </p:nvSpPr>
          <p:spPr>
            <a:xfrm>
              <a:off x="709360" y="4177041"/>
              <a:ext cx="4919925" cy="339485"/>
            </a:xfrm>
            <a:prstGeom prst="rect">
              <a:avLst/>
            </a:prstGeom>
          </p:spPr>
          <p:txBody>
            <a:bodyPr wrap="square">
              <a:spAutoFit/>
            </a:bodyPr>
            <a:lstStyle/>
            <a:p>
              <a:pPr lvl="0" defTabSz="913765">
                <a:buSzPct val="25000"/>
                <a:defRPr/>
              </a:pPr>
              <a:r>
                <a:rPr lang="zh-CN" altLang="en-US" b="1" dirty="0">
                  <a:solidFill>
                    <a:schemeClr val="accent1"/>
                  </a:solidFill>
                  <a:cs typeface="+mn-ea"/>
                  <a:sym typeface="+mn-lt"/>
                </a:rPr>
                <a:t>在这里输入你的标题</a:t>
              </a:r>
              <a:endParaRPr lang="en-US" altLang="zh-CN" b="1" dirty="0">
                <a:solidFill>
                  <a:schemeClr val="accent1"/>
                </a:solidFill>
                <a:cs typeface="+mn-ea"/>
                <a:sym typeface="+mn-lt"/>
              </a:endParaRPr>
            </a:p>
          </p:txBody>
        </p:sp>
        <p:sp>
          <p:nvSpPr>
            <p:cNvPr id="40" name="îṣḻïde">
              <a:extLst>
                <a:ext uri="{FF2B5EF4-FFF2-40B4-BE49-F238E27FC236}">
                  <a16:creationId xmlns:a16="http://schemas.microsoft.com/office/drawing/2014/main" id="{9580CBEA-ED15-49E7-9D19-8034218E8261}"/>
                </a:ext>
              </a:extLst>
            </p:cNvPr>
            <p:cNvSpPr txBox="1"/>
            <p:nvPr/>
          </p:nvSpPr>
          <p:spPr>
            <a:xfrm>
              <a:off x="709361" y="4622712"/>
              <a:ext cx="5072324" cy="650901"/>
            </a:xfrm>
            <a:prstGeom prst="rect">
              <a:avLst/>
            </a:prstGeom>
            <a:noFill/>
            <a:ln>
              <a:noFill/>
            </a:ln>
          </p:spPr>
          <p:txBody>
            <a:bodyPr wrap="square" lIns="91440" tIns="45720" rIns="91440" bIns="45720" anchor="t"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dirty="0">
                  <a:sym typeface="+mn-lt"/>
                </a:rPr>
                <a:t>在这里输入内容在这里输入内容在这里输入内容</a:t>
              </a:r>
              <a:r>
                <a:rPr lang="zh-CN" altLang="en-US">
                  <a:sym typeface="+mn-lt"/>
                </a:rPr>
                <a:t>在这里输入内容在这里输入内容在这里输入内容</a:t>
              </a:r>
              <a:endParaRPr lang="en-US" altLang="zh-CN" dirty="0">
                <a:sym typeface="+mn-lt"/>
              </a:endParaRPr>
            </a:p>
            <a:p>
              <a:pPr>
                <a:lnSpc>
                  <a:spcPct val="150000"/>
                </a:lnSpc>
                <a:buSzPct val="25000"/>
              </a:pPr>
              <a:endParaRPr lang="en-US" altLang="zh-CN" dirty="0">
                <a:sym typeface="+mn-lt"/>
              </a:endParaRPr>
            </a:p>
            <a:p>
              <a:pPr>
                <a:lnSpc>
                  <a:spcPct val="150000"/>
                </a:lnSpc>
                <a:buSzPct val="25000"/>
              </a:pPr>
              <a:endParaRPr lang="en-US" altLang="zh-CN" dirty="0">
                <a:sym typeface="+mn-lt"/>
              </a:endParaRPr>
            </a:p>
          </p:txBody>
        </p:sp>
        <p:sp>
          <p:nvSpPr>
            <p:cNvPr id="43" name="îṣḻïde">
              <a:extLst>
                <a:ext uri="{FF2B5EF4-FFF2-40B4-BE49-F238E27FC236}">
                  <a16:creationId xmlns:a16="http://schemas.microsoft.com/office/drawing/2014/main" id="{61C940B8-3E70-4697-9516-2584A33DDAFF}"/>
                </a:ext>
              </a:extLst>
            </p:cNvPr>
            <p:cNvSpPr txBox="1"/>
            <p:nvPr/>
          </p:nvSpPr>
          <p:spPr>
            <a:xfrm>
              <a:off x="709361" y="5349953"/>
              <a:ext cx="5072324" cy="650901"/>
            </a:xfrm>
            <a:prstGeom prst="rect">
              <a:avLst/>
            </a:prstGeom>
            <a:noFill/>
            <a:ln>
              <a:noFill/>
            </a:ln>
          </p:spPr>
          <p:txBody>
            <a:bodyPr wrap="square" lIns="91440" tIns="45720" rIns="91440" bIns="45720" anchor="t"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dirty="0">
                  <a:sym typeface="+mn-lt"/>
                </a:rPr>
                <a:t>在这里输入内容在这里输入内容在这里输入内容</a:t>
              </a:r>
              <a:r>
                <a:rPr lang="zh-CN" altLang="en-US">
                  <a:sym typeface="+mn-lt"/>
                </a:rPr>
                <a:t>在这里输入内容在这里输入内容在这里输入内容</a:t>
              </a:r>
              <a:endParaRPr lang="en-US" altLang="zh-CN" dirty="0">
                <a:sym typeface="+mn-lt"/>
              </a:endParaRPr>
            </a:p>
            <a:p>
              <a:pPr>
                <a:lnSpc>
                  <a:spcPct val="150000"/>
                </a:lnSpc>
                <a:buSzPct val="25000"/>
              </a:pPr>
              <a:endParaRPr lang="en-US" altLang="zh-CN" dirty="0">
                <a:sym typeface="+mn-lt"/>
              </a:endParaRPr>
            </a:p>
            <a:p>
              <a:pPr>
                <a:lnSpc>
                  <a:spcPct val="150000"/>
                </a:lnSpc>
                <a:buSzPct val="25000"/>
              </a:pPr>
              <a:endParaRPr lang="en-US" altLang="zh-CN" dirty="0">
                <a:sym typeface="+mn-lt"/>
              </a:endParaRPr>
            </a:p>
          </p:txBody>
        </p:sp>
      </p:grpSp>
      <p:grpSp>
        <p:nvGrpSpPr>
          <p:cNvPr id="19" name="组合 18">
            <a:extLst>
              <a:ext uri="{FF2B5EF4-FFF2-40B4-BE49-F238E27FC236}">
                <a16:creationId xmlns:a16="http://schemas.microsoft.com/office/drawing/2014/main" id="{DF49FF5B-E849-473C-803E-D4E5269F5E44}"/>
              </a:ext>
            </a:extLst>
          </p:cNvPr>
          <p:cNvGrpSpPr/>
          <p:nvPr/>
        </p:nvGrpSpPr>
        <p:grpSpPr>
          <a:xfrm>
            <a:off x="5433746" y="4256371"/>
            <a:ext cx="661458" cy="255439"/>
            <a:chOff x="4132854" y="209198"/>
            <a:chExt cx="914400" cy="353119"/>
          </a:xfrm>
          <a:solidFill>
            <a:schemeClr val="accent4"/>
          </a:solidFill>
        </p:grpSpPr>
        <p:sp>
          <p:nvSpPr>
            <p:cNvPr id="20" name="箭头: V 形 19">
              <a:extLst>
                <a:ext uri="{FF2B5EF4-FFF2-40B4-BE49-F238E27FC236}">
                  <a16:creationId xmlns:a16="http://schemas.microsoft.com/office/drawing/2014/main" id="{DC1AA091-D2BE-4343-9BA9-408E063B3A97}"/>
                </a:ext>
              </a:extLst>
            </p:cNvPr>
            <p:cNvSpPr/>
            <p:nvPr/>
          </p:nvSpPr>
          <p:spPr>
            <a:xfrm>
              <a:off x="4132854" y="209198"/>
              <a:ext cx="304800" cy="353119"/>
            </a:xfrm>
            <a:prstGeom prst="chevron">
              <a:avLst>
                <a:gd name="adj" fmla="val 5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箭头: V 形 20">
              <a:extLst>
                <a:ext uri="{FF2B5EF4-FFF2-40B4-BE49-F238E27FC236}">
                  <a16:creationId xmlns:a16="http://schemas.microsoft.com/office/drawing/2014/main" id="{E3974D87-DC07-4770-AA42-F561CA6B150C}"/>
                </a:ext>
              </a:extLst>
            </p:cNvPr>
            <p:cNvSpPr/>
            <p:nvPr/>
          </p:nvSpPr>
          <p:spPr>
            <a:xfrm>
              <a:off x="4437654" y="209198"/>
              <a:ext cx="304800" cy="353119"/>
            </a:xfrm>
            <a:prstGeom prst="chevron">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箭头: V 形 21">
              <a:extLst>
                <a:ext uri="{FF2B5EF4-FFF2-40B4-BE49-F238E27FC236}">
                  <a16:creationId xmlns:a16="http://schemas.microsoft.com/office/drawing/2014/main" id="{08310F96-F61A-4738-A300-3B60FFEE2C02}"/>
                </a:ext>
              </a:extLst>
            </p:cNvPr>
            <p:cNvSpPr/>
            <p:nvPr/>
          </p:nvSpPr>
          <p:spPr>
            <a:xfrm>
              <a:off x="4742454" y="209198"/>
              <a:ext cx="304800" cy="353119"/>
            </a:xfrm>
            <a:prstGeom prst="chevron">
              <a:avLst>
                <a:gd name="adj" fmla="val 5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Tree>
    <p:custDataLst>
      <p:tags r:id="rId1"/>
    </p:custDataLst>
    <p:extLst>
      <p:ext uri="{BB962C8B-B14F-4D97-AF65-F5344CB8AC3E}">
        <p14:creationId xmlns:p14="http://schemas.microsoft.com/office/powerpoint/2010/main" val="2420506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39CF21A-96EB-424E-BF7C-DD25D071D84B}"/>
              </a:ext>
            </a:extLst>
          </p:cNvPr>
          <p:cNvSpPr/>
          <p:nvPr/>
        </p:nvSpPr>
        <p:spPr>
          <a:xfrm>
            <a:off x="0" y="2220686"/>
            <a:ext cx="12192000" cy="2645228"/>
          </a:xfrm>
          <a:prstGeom prst="rect">
            <a:avLst/>
          </a:prstGeom>
          <a:gradFill flip="none" rotWithShape="1">
            <a:gsLst>
              <a:gs pos="0">
                <a:schemeClr val="accent6"/>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6BE90167-FC51-4B01-934E-BDB65D90FDF7}"/>
              </a:ext>
            </a:extLst>
          </p:cNvPr>
          <p:cNvSpPr>
            <a:spLocks noGrp="1"/>
          </p:cNvSpPr>
          <p:nvPr>
            <p:ph type="title"/>
          </p:nvPr>
        </p:nvSpPr>
        <p:spPr/>
        <p:txBody>
          <a:bodyPr/>
          <a:lstStyle/>
          <a:p>
            <a:r>
              <a:rPr lang="en-US" altLang="zh-CN" dirty="0">
                <a:latin typeface="+mn-lt"/>
                <a:ea typeface="+mn-ea"/>
                <a:cs typeface="+mn-ea"/>
                <a:sym typeface="+mn-lt"/>
              </a:rPr>
              <a:t>1.4 </a:t>
            </a:r>
            <a:r>
              <a:rPr lang="zh-CN" altLang="en-US" dirty="0">
                <a:latin typeface="+mn-lt"/>
                <a:ea typeface="+mn-ea"/>
                <a:cs typeface="+mn-ea"/>
                <a:sym typeface="+mn-lt"/>
              </a:rPr>
              <a:t>一段文字</a:t>
            </a:r>
          </a:p>
        </p:txBody>
      </p:sp>
      <p:sp>
        <p:nvSpPr>
          <p:cNvPr id="4" name="iśľïḍé">
            <a:extLst>
              <a:ext uri="{FF2B5EF4-FFF2-40B4-BE49-F238E27FC236}">
                <a16:creationId xmlns:a16="http://schemas.microsoft.com/office/drawing/2014/main" id="{AB8016AD-C516-4C66-8C3D-CDB62C81743C}"/>
              </a:ext>
            </a:extLst>
          </p:cNvPr>
          <p:cNvSpPr/>
          <p:nvPr/>
        </p:nvSpPr>
        <p:spPr>
          <a:xfrm>
            <a:off x="669923" y="1444407"/>
            <a:ext cx="10850563" cy="4807973"/>
          </a:xfrm>
          <a:prstGeom prst="rect">
            <a:avLst/>
          </a:prstGeom>
          <a:solidFill>
            <a:schemeClr val="bg1"/>
          </a:solidFill>
          <a:ln>
            <a:no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cs typeface="+mn-ea"/>
              <a:sym typeface="+mn-lt"/>
            </a:endParaRPr>
          </a:p>
        </p:txBody>
      </p:sp>
      <p:sp>
        <p:nvSpPr>
          <p:cNvPr id="5" name="矩形 4">
            <a:extLst>
              <a:ext uri="{FF2B5EF4-FFF2-40B4-BE49-F238E27FC236}">
                <a16:creationId xmlns:a16="http://schemas.microsoft.com/office/drawing/2014/main" id="{61E21D85-EA69-417B-A1E0-4E674D69CA57}"/>
              </a:ext>
            </a:extLst>
          </p:cNvPr>
          <p:cNvSpPr/>
          <p:nvPr/>
        </p:nvSpPr>
        <p:spPr>
          <a:xfrm>
            <a:off x="969596" y="2087614"/>
            <a:ext cx="10251216" cy="3676263"/>
          </a:xfrm>
          <a:prstGeom prst="rect">
            <a:avLst/>
          </a:prstGeom>
        </p:spPr>
        <p:txBody>
          <a:bodyPr wrap="square">
            <a:spAutoFit/>
          </a:bodyPr>
          <a:lstStyle/>
          <a:p>
            <a:pPr indent="457200" algn="just">
              <a:lnSpc>
                <a:spcPct val="150000"/>
              </a:lnSpc>
              <a:spcAft>
                <a:spcPts val="1200"/>
              </a:spcAft>
            </a:pPr>
            <a:r>
              <a:rPr lang="zh-CN" altLang="en-US" sz="1600" dirty="0">
                <a:cs typeface="+mn-ea"/>
                <a:sym typeface="+mn-lt"/>
              </a:rPr>
              <a:t>西安交通大学是我国最早兴办、享誉海内外的著名高等学府，是国家教育部直属重点大学。</a:t>
            </a:r>
            <a:endParaRPr lang="en-US" altLang="zh-CN" sz="1600" dirty="0">
              <a:cs typeface="+mn-ea"/>
              <a:sym typeface="+mn-lt"/>
            </a:endParaRPr>
          </a:p>
          <a:p>
            <a:pPr indent="457200" algn="just" fontAlgn="base">
              <a:lnSpc>
                <a:spcPct val="150000"/>
              </a:lnSpc>
              <a:spcAft>
                <a:spcPts val="1200"/>
              </a:spcAft>
            </a:pPr>
            <a:r>
              <a:rPr lang="zh-CN" altLang="en-US" sz="1600" dirty="0">
                <a:cs typeface="+mn-ea"/>
                <a:sym typeface="+mn-lt"/>
              </a:rPr>
              <a:t>十九世纪末，甲午战败，民族危难。近代著名实业家、教育家盛宣怀秉持“自强首在储才，储才必先兴学”的信念，于</a:t>
            </a:r>
            <a:r>
              <a:rPr lang="en-US" altLang="zh-CN" sz="1600" dirty="0">
                <a:cs typeface="+mn-ea"/>
                <a:sym typeface="+mn-lt"/>
              </a:rPr>
              <a:t>1896</a:t>
            </a:r>
            <a:r>
              <a:rPr lang="zh-CN" altLang="en-US" sz="1600" dirty="0">
                <a:cs typeface="+mn-ea"/>
                <a:sym typeface="+mn-lt"/>
              </a:rPr>
              <a:t>年在上海创建了南洋公学，</a:t>
            </a:r>
            <a:r>
              <a:rPr lang="en-US" altLang="zh-CN" sz="1600" dirty="0">
                <a:cs typeface="+mn-ea"/>
                <a:sym typeface="+mn-lt"/>
              </a:rPr>
              <a:t>1921</a:t>
            </a:r>
            <a:r>
              <a:rPr lang="zh-CN" altLang="en-US" sz="1600" dirty="0">
                <a:cs typeface="+mn-ea"/>
                <a:sym typeface="+mn-lt"/>
              </a:rPr>
              <a:t>年定名为交通大学。学校坚持“求实学，务实业”办学宗旨，强调“修一等品行、求一等学问、创一等事业、成一等人才”办学目标。至二十世纪二三十年代，形成独具“理工管”特色的著名大学，被誉为东方的“</a:t>
            </a:r>
            <a:r>
              <a:rPr lang="en-US" altLang="zh-CN" sz="1600" dirty="0">
                <a:cs typeface="+mn-ea"/>
                <a:sym typeface="+mn-lt"/>
              </a:rPr>
              <a:t>MIT”</a:t>
            </a:r>
            <a:r>
              <a:rPr lang="zh-CN" altLang="en-US" sz="1600" dirty="0">
                <a:cs typeface="+mn-ea"/>
                <a:sym typeface="+mn-lt"/>
              </a:rPr>
              <a:t>。抗战时期，学校移至租界，内迁重庆，坚持沪渝两地办学，为抵御外侮，不少学生投笔从戎，浴血沙场。解放前夕，师生积极投入民主革命和解放斗争，学校被誉为“民主堡垒”。</a:t>
            </a:r>
            <a:endParaRPr lang="en-US" altLang="zh-CN" sz="1600" dirty="0">
              <a:cs typeface="+mn-ea"/>
              <a:sym typeface="+mn-lt"/>
            </a:endParaRPr>
          </a:p>
          <a:p>
            <a:pPr indent="457200" algn="just" fontAlgn="base">
              <a:lnSpc>
                <a:spcPct val="150000"/>
              </a:lnSpc>
              <a:spcAft>
                <a:spcPts val="1200"/>
              </a:spcAft>
            </a:pPr>
            <a:r>
              <a:rPr lang="en-US" altLang="zh-CN" sz="1600" dirty="0">
                <a:cs typeface="+mn-ea"/>
                <a:sym typeface="+mn-lt"/>
              </a:rPr>
              <a:t>1955</a:t>
            </a:r>
            <a:r>
              <a:rPr lang="zh-CN" altLang="en-US" sz="1600" dirty="0">
                <a:cs typeface="+mn-ea"/>
                <a:sym typeface="+mn-lt"/>
              </a:rPr>
              <a:t>年中央决定交通大学内迁西安；</a:t>
            </a:r>
            <a:r>
              <a:rPr lang="en-US" altLang="zh-CN" sz="1600" dirty="0">
                <a:cs typeface="+mn-ea"/>
                <a:sym typeface="+mn-lt"/>
              </a:rPr>
              <a:t>1956</a:t>
            </a:r>
            <a:r>
              <a:rPr lang="zh-CN" altLang="en-US" sz="1600" dirty="0">
                <a:cs typeface="+mn-ea"/>
                <a:sym typeface="+mn-lt"/>
              </a:rPr>
              <a:t>年起师生分批迁赴西安；</a:t>
            </a:r>
            <a:r>
              <a:rPr lang="en-US" altLang="zh-CN" sz="1600" dirty="0">
                <a:cs typeface="+mn-ea"/>
                <a:sym typeface="+mn-lt"/>
              </a:rPr>
              <a:t>1957</a:t>
            </a:r>
            <a:r>
              <a:rPr lang="zh-CN" altLang="en-US" sz="1600" dirty="0">
                <a:cs typeface="+mn-ea"/>
                <a:sym typeface="+mn-lt"/>
              </a:rPr>
              <a:t>年分设为交通大学西安、上海两个部分，实行统一领导；</a:t>
            </a:r>
            <a:r>
              <a:rPr lang="en-US" altLang="zh-CN" sz="1600" dirty="0">
                <a:cs typeface="+mn-ea"/>
                <a:sym typeface="+mn-lt"/>
              </a:rPr>
              <a:t>1959</a:t>
            </a:r>
            <a:r>
              <a:rPr lang="zh-CN" altLang="en-US" sz="1600" dirty="0">
                <a:cs typeface="+mn-ea"/>
                <a:sym typeface="+mn-lt"/>
              </a:rPr>
              <a:t>年，交通大学西安部分定名为西安交通大学，同年被列为全国十六所重点大学之一。</a:t>
            </a:r>
            <a:r>
              <a:rPr lang="en-US" altLang="zh-CN" sz="1600" dirty="0">
                <a:cs typeface="+mn-ea"/>
                <a:sym typeface="+mn-lt"/>
              </a:rPr>
              <a:t>2000</a:t>
            </a:r>
            <a:r>
              <a:rPr lang="zh-CN" altLang="en-US" sz="1600" dirty="0">
                <a:cs typeface="+mn-ea"/>
                <a:sym typeface="+mn-lt"/>
              </a:rPr>
              <a:t>年国务院决定将西安交通大学、西安医科大学、陕西财经学院三校合并，组成新的西安交通大学。</a:t>
            </a:r>
            <a:endParaRPr lang="en-US" altLang="zh-CN" sz="1600" dirty="0">
              <a:cs typeface="+mn-ea"/>
              <a:sym typeface="+mn-lt"/>
            </a:endParaRPr>
          </a:p>
        </p:txBody>
      </p:sp>
      <p:sp>
        <p:nvSpPr>
          <p:cNvPr id="6" name="矩形 5">
            <a:extLst>
              <a:ext uri="{FF2B5EF4-FFF2-40B4-BE49-F238E27FC236}">
                <a16:creationId xmlns:a16="http://schemas.microsoft.com/office/drawing/2014/main" id="{9A9E083D-E132-4F07-A0C7-FAFC011CEEA1}"/>
              </a:ext>
            </a:extLst>
          </p:cNvPr>
          <p:cNvSpPr/>
          <p:nvPr/>
        </p:nvSpPr>
        <p:spPr>
          <a:xfrm>
            <a:off x="4604600" y="1585757"/>
            <a:ext cx="2981209" cy="461665"/>
          </a:xfrm>
          <a:prstGeom prst="rect">
            <a:avLst/>
          </a:prstGeom>
          <a:noFill/>
        </p:spPr>
        <p:txBody>
          <a:bodyPr wrap="square" lIns="91440" tIns="45720" rIns="91440" bIns="45720">
            <a:spAutoFit/>
          </a:bodyPr>
          <a:lstStyle/>
          <a:p>
            <a:pPr algn="dist"/>
            <a:r>
              <a:rPr lang="zh-CN" altLang="en-US" sz="2400" b="1" cap="none" spc="0" dirty="0">
                <a:ln w="0"/>
                <a:solidFill>
                  <a:schemeClr val="accent1"/>
                </a:solidFill>
                <a:cs typeface="+mn-ea"/>
                <a:sym typeface="+mn-lt"/>
              </a:rPr>
              <a:t>西安交通大学简介</a:t>
            </a:r>
          </a:p>
        </p:txBody>
      </p:sp>
      <p:sp>
        <p:nvSpPr>
          <p:cNvPr id="7" name="矩形 6">
            <a:extLst>
              <a:ext uri="{FF2B5EF4-FFF2-40B4-BE49-F238E27FC236}">
                <a16:creationId xmlns:a16="http://schemas.microsoft.com/office/drawing/2014/main" id="{5B923D72-FB9A-466E-9843-366D05DD41EC}"/>
              </a:ext>
            </a:extLst>
          </p:cNvPr>
          <p:cNvSpPr/>
          <p:nvPr/>
        </p:nvSpPr>
        <p:spPr>
          <a:xfrm>
            <a:off x="5731411" y="1444407"/>
            <a:ext cx="727587" cy="728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灯片编号占位符 3">
            <a:extLst>
              <a:ext uri="{FF2B5EF4-FFF2-40B4-BE49-F238E27FC236}">
                <a16:creationId xmlns:a16="http://schemas.microsoft.com/office/drawing/2014/main" id="{2562A6D3-813C-4253-98E4-B23884313934}"/>
              </a:ext>
            </a:extLst>
          </p:cNvPr>
          <p:cNvSpPr>
            <a:spLocks noGrp="1"/>
          </p:cNvSpPr>
          <p:nvPr>
            <p:ph type="sldNum" sz="quarter" idx="12"/>
          </p:nvPr>
        </p:nvSpPr>
        <p:spPr>
          <a:xfrm>
            <a:off x="10670573" y="6382130"/>
            <a:ext cx="849913" cy="206381"/>
          </a:xfrm>
        </p:spPr>
        <p:txBody>
          <a:bodyPr/>
          <a:lstStyle/>
          <a:p>
            <a:fld id="{5DD3DB80-B894-403A-B48E-6FDC1A72010E}" type="slidenum">
              <a:rPr lang="en-US" altLang="zh-CN" smtClean="0">
                <a:cs typeface="+mn-ea"/>
                <a:sym typeface="+mn-lt"/>
              </a:rPr>
              <a:pPr/>
              <a:t>11</a:t>
            </a:fld>
            <a:endParaRPr lang="en-US" altLang="zh-CN" dirty="0">
              <a:cs typeface="+mn-ea"/>
              <a:sym typeface="+mn-lt"/>
            </a:endParaRPr>
          </a:p>
        </p:txBody>
      </p:sp>
    </p:spTree>
    <p:extLst>
      <p:ext uri="{BB962C8B-B14F-4D97-AF65-F5344CB8AC3E}">
        <p14:creationId xmlns:p14="http://schemas.microsoft.com/office/powerpoint/2010/main" val="230816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396974BA-92D4-4B8C-8D24-188C734FE208}"/>
              </a:ext>
            </a:extLst>
          </p:cNvPr>
          <p:cNvSpPr/>
          <p:nvPr/>
        </p:nvSpPr>
        <p:spPr>
          <a:xfrm>
            <a:off x="0" y="2220686"/>
            <a:ext cx="12192000" cy="2645228"/>
          </a:xfrm>
          <a:prstGeom prst="rect">
            <a:avLst/>
          </a:prstGeom>
          <a:gradFill flip="none" rotWithShape="1">
            <a:gsLst>
              <a:gs pos="0">
                <a:schemeClr val="accent6"/>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6BE90167-FC51-4B01-934E-BDB65D90FDF7}"/>
              </a:ext>
            </a:extLst>
          </p:cNvPr>
          <p:cNvSpPr>
            <a:spLocks noGrp="1"/>
          </p:cNvSpPr>
          <p:nvPr>
            <p:ph type="title"/>
          </p:nvPr>
        </p:nvSpPr>
        <p:spPr/>
        <p:txBody>
          <a:bodyPr/>
          <a:lstStyle/>
          <a:p>
            <a:r>
              <a:rPr lang="en-US" altLang="zh-CN" dirty="0">
                <a:latin typeface="+mn-lt"/>
                <a:ea typeface="+mn-ea"/>
                <a:cs typeface="+mn-ea"/>
                <a:sym typeface="+mn-lt"/>
              </a:rPr>
              <a:t>1.5 </a:t>
            </a:r>
            <a:r>
              <a:rPr lang="zh-CN" altLang="en-US" dirty="0">
                <a:latin typeface="+mn-lt"/>
                <a:ea typeface="+mn-ea"/>
                <a:cs typeface="+mn-ea"/>
                <a:sym typeface="+mn-lt"/>
              </a:rPr>
              <a:t>两段文字</a:t>
            </a:r>
          </a:p>
        </p:txBody>
      </p:sp>
      <p:sp>
        <p:nvSpPr>
          <p:cNvPr id="9" name="灯片编号占位符 3">
            <a:extLst>
              <a:ext uri="{FF2B5EF4-FFF2-40B4-BE49-F238E27FC236}">
                <a16:creationId xmlns:a16="http://schemas.microsoft.com/office/drawing/2014/main" id="{2562A6D3-813C-4253-98E4-B23884313934}"/>
              </a:ext>
            </a:extLst>
          </p:cNvPr>
          <p:cNvSpPr>
            <a:spLocks noGrp="1"/>
          </p:cNvSpPr>
          <p:nvPr>
            <p:ph type="sldNum" sz="quarter" idx="12"/>
          </p:nvPr>
        </p:nvSpPr>
        <p:spPr>
          <a:xfrm>
            <a:off x="10670573" y="6382130"/>
            <a:ext cx="849913" cy="206381"/>
          </a:xfrm>
        </p:spPr>
        <p:txBody>
          <a:bodyPr/>
          <a:lstStyle/>
          <a:p>
            <a:fld id="{5DD3DB80-B894-403A-B48E-6FDC1A72010E}" type="slidenum">
              <a:rPr lang="en-US" altLang="zh-CN" smtClean="0">
                <a:cs typeface="+mn-ea"/>
                <a:sym typeface="+mn-lt"/>
              </a:rPr>
              <a:pPr/>
              <a:t>12</a:t>
            </a:fld>
            <a:endParaRPr lang="en-US" altLang="zh-CN" dirty="0">
              <a:cs typeface="+mn-ea"/>
              <a:sym typeface="+mn-lt"/>
            </a:endParaRPr>
          </a:p>
        </p:txBody>
      </p:sp>
      <p:sp>
        <p:nvSpPr>
          <p:cNvPr id="4" name="iśľïḍé">
            <a:extLst>
              <a:ext uri="{FF2B5EF4-FFF2-40B4-BE49-F238E27FC236}">
                <a16:creationId xmlns:a16="http://schemas.microsoft.com/office/drawing/2014/main" id="{AB8016AD-C516-4C66-8C3D-CDB62C81743C}"/>
              </a:ext>
            </a:extLst>
          </p:cNvPr>
          <p:cNvSpPr/>
          <p:nvPr/>
        </p:nvSpPr>
        <p:spPr>
          <a:xfrm>
            <a:off x="669923" y="1444407"/>
            <a:ext cx="5182201" cy="4807973"/>
          </a:xfrm>
          <a:prstGeom prst="rect">
            <a:avLst/>
          </a:prstGeom>
          <a:solidFill>
            <a:schemeClr val="bg1"/>
          </a:solidFill>
          <a:ln>
            <a:no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cs typeface="+mn-ea"/>
              <a:sym typeface="+mn-lt"/>
            </a:endParaRPr>
          </a:p>
        </p:txBody>
      </p:sp>
      <p:sp>
        <p:nvSpPr>
          <p:cNvPr id="10" name="矩形 9">
            <a:extLst>
              <a:ext uri="{FF2B5EF4-FFF2-40B4-BE49-F238E27FC236}">
                <a16:creationId xmlns:a16="http://schemas.microsoft.com/office/drawing/2014/main" id="{8B4AEC02-7CC4-4938-9409-4109D513D875}"/>
              </a:ext>
            </a:extLst>
          </p:cNvPr>
          <p:cNvSpPr/>
          <p:nvPr/>
        </p:nvSpPr>
        <p:spPr>
          <a:xfrm>
            <a:off x="2897230" y="1441849"/>
            <a:ext cx="727587" cy="728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a:extLst>
              <a:ext uri="{FF2B5EF4-FFF2-40B4-BE49-F238E27FC236}">
                <a16:creationId xmlns:a16="http://schemas.microsoft.com/office/drawing/2014/main" id="{E6D7C7FF-6A9E-4A27-8B7E-F8F3CF64D252}"/>
              </a:ext>
            </a:extLst>
          </p:cNvPr>
          <p:cNvSpPr/>
          <p:nvPr/>
        </p:nvSpPr>
        <p:spPr>
          <a:xfrm>
            <a:off x="1064620" y="1610151"/>
            <a:ext cx="4392807" cy="4476482"/>
          </a:xfrm>
          <a:prstGeom prst="rect">
            <a:avLst/>
          </a:prstGeom>
        </p:spPr>
        <p:txBody>
          <a:bodyPr wrap="square">
            <a:spAutoFit/>
          </a:bodyPr>
          <a:lstStyle/>
          <a:p>
            <a:pPr indent="457200" algn="just">
              <a:lnSpc>
                <a:spcPct val="150000"/>
              </a:lnSpc>
              <a:spcAft>
                <a:spcPts val="1200"/>
              </a:spcAft>
            </a:pPr>
            <a:r>
              <a:rPr lang="zh-CN" altLang="en-US" sz="1600" dirty="0">
                <a:cs typeface="+mn-ea"/>
                <a:sym typeface="+mn-lt"/>
              </a:rPr>
              <a:t>学校是具有理工特色，涵盖理、工、医、经、管、文、法、哲、教、艺等</a:t>
            </a:r>
            <a:r>
              <a:rPr lang="en-US" altLang="zh-CN" sz="1600" dirty="0">
                <a:cs typeface="+mn-ea"/>
                <a:sym typeface="+mn-lt"/>
              </a:rPr>
              <a:t>10</a:t>
            </a:r>
            <a:r>
              <a:rPr lang="zh-CN" altLang="en-US" sz="1600" dirty="0">
                <a:cs typeface="+mn-ea"/>
                <a:sym typeface="+mn-lt"/>
              </a:rPr>
              <a:t>个学科门类的综合性研究型大学，设有</a:t>
            </a:r>
            <a:r>
              <a:rPr lang="en-US" altLang="zh-CN" sz="1600" dirty="0">
                <a:cs typeface="+mn-ea"/>
                <a:sym typeface="+mn-lt"/>
              </a:rPr>
              <a:t>26</a:t>
            </a:r>
            <a:r>
              <a:rPr lang="zh-CN" altLang="en-US" sz="1600" dirty="0">
                <a:cs typeface="+mn-ea"/>
                <a:sym typeface="+mn-lt"/>
              </a:rPr>
              <a:t>个学院（部、中心）、</a:t>
            </a:r>
            <a:r>
              <a:rPr lang="en-US" altLang="zh-CN" sz="1600" dirty="0">
                <a:cs typeface="+mn-ea"/>
                <a:sym typeface="+mn-lt"/>
              </a:rPr>
              <a:t>9</a:t>
            </a:r>
            <a:r>
              <a:rPr lang="zh-CN" altLang="en-US" sz="1600" dirty="0">
                <a:cs typeface="+mn-ea"/>
                <a:sym typeface="+mn-lt"/>
              </a:rPr>
              <a:t>个本科书院和</a:t>
            </a:r>
            <a:r>
              <a:rPr lang="en-US" altLang="zh-CN" sz="1600" dirty="0">
                <a:cs typeface="+mn-ea"/>
                <a:sym typeface="+mn-lt"/>
              </a:rPr>
              <a:t>20</a:t>
            </a:r>
            <a:r>
              <a:rPr lang="zh-CN" altLang="en-US" sz="1600" dirty="0">
                <a:cs typeface="+mn-ea"/>
                <a:sym typeface="+mn-lt"/>
              </a:rPr>
              <a:t>所附属教学医院。现有教工</a:t>
            </a:r>
            <a:r>
              <a:rPr lang="en-US" altLang="zh-CN" sz="1600" dirty="0">
                <a:cs typeface="+mn-ea"/>
                <a:sym typeface="+mn-lt"/>
              </a:rPr>
              <a:t>6285</a:t>
            </a:r>
            <a:r>
              <a:rPr lang="zh-CN" altLang="en-US" sz="1600" dirty="0">
                <a:cs typeface="+mn-ea"/>
                <a:sym typeface="+mn-lt"/>
              </a:rPr>
              <a:t>人，其中专任教师</a:t>
            </a:r>
            <a:r>
              <a:rPr lang="en-US" altLang="zh-CN" sz="1600" dirty="0">
                <a:cs typeface="+mn-ea"/>
                <a:sym typeface="+mn-lt"/>
              </a:rPr>
              <a:t>3109</a:t>
            </a:r>
            <a:r>
              <a:rPr lang="zh-CN" altLang="en-US" sz="1600" dirty="0">
                <a:cs typeface="+mn-ea"/>
                <a:sym typeface="+mn-lt"/>
              </a:rPr>
              <a:t>人。师资队伍中有两院院士</a:t>
            </a:r>
            <a:r>
              <a:rPr lang="en-US" altLang="zh-CN" sz="1600" dirty="0">
                <a:cs typeface="+mn-ea"/>
                <a:sym typeface="+mn-lt"/>
              </a:rPr>
              <a:t>44</a:t>
            </a:r>
            <a:r>
              <a:rPr lang="zh-CN" altLang="en-US" sz="1600" dirty="0">
                <a:cs typeface="+mn-ea"/>
                <a:sym typeface="+mn-lt"/>
              </a:rPr>
              <a:t>名、国家级教学名师</a:t>
            </a:r>
            <a:r>
              <a:rPr lang="en-US" altLang="zh-CN" sz="1600" dirty="0">
                <a:cs typeface="+mn-ea"/>
                <a:sym typeface="+mn-lt"/>
              </a:rPr>
              <a:t>6</a:t>
            </a:r>
            <a:r>
              <a:rPr lang="zh-CN" altLang="en-US" sz="1600" dirty="0">
                <a:cs typeface="+mn-ea"/>
                <a:sym typeface="+mn-lt"/>
              </a:rPr>
              <a:t>名、国家杰出青年科学基金获得者</a:t>
            </a:r>
            <a:r>
              <a:rPr lang="en-US" altLang="zh-CN" sz="1600" dirty="0">
                <a:cs typeface="+mn-ea"/>
                <a:sym typeface="+mn-lt"/>
              </a:rPr>
              <a:t>42</a:t>
            </a:r>
            <a:r>
              <a:rPr lang="zh-CN" altLang="en-US" sz="1600" dirty="0">
                <a:cs typeface="+mn-ea"/>
                <a:sym typeface="+mn-lt"/>
              </a:rPr>
              <a:t>名、国家有突出贡献专家</a:t>
            </a:r>
            <a:r>
              <a:rPr lang="en-US" altLang="zh-CN" sz="1600" dirty="0">
                <a:cs typeface="+mn-ea"/>
                <a:sym typeface="+mn-lt"/>
              </a:rPr>
              <a:t>25</a:t>
            </a:r>
            <a:r>
              <a:rPr lang="zh-CN" altLang="en-US" sz="1600" dirty="0">
                <a:cs typeface="+mn-ea"/>
                <a:sym typeface="+mn-lt"/>
              </a:rPr>
              <a:t>名、国家“百千万人才工程”及“新世纪百千万人才工程”人选</a:t>
            </a:r>
            <a:r>
              <a:rPr lang="en-US" altLang="zh-CN" sz="1600" dirty="0">
                <a:cs typeface="+mn-ea"/>
                <a:sym typeface="+mn-lt"/>
              </a:rPr>
              <a:t>30</a:t>
            </a:r>
            <a:r>
              <a:rPr lang="zh-CN" altLang="en-US" sz="1600" dirty="0">
                <a:cs typeface="+mn-ea"/>
                <a:sym typeface="+mn-lt"/>
              </a:rPr>
              <a:t>人、教育部创新团队带头人</a:t>
            </a:r>
            <a:r>
              <a:rPr lang="en-US" altLang="zh-CN" sz="1600" dirty="0">
                <a:cs typeface="+mn-ea"/>
                <a:sym typeface="+mn-lt"/>
              </a:rPr>
              <a:t>29</a:t>
            </a:r>
            <a:r>
              <a:rPr lang="zh-CN" altLang="en-US" sz="1600" dirty="0">
                <a:cs typeface="+mn-ea"/>
                <a:sym typeface="+mn-lt"/>
              </a:rPr>
              <a:t>人次、教育部“新世纪优秀人才培养计划”入选者</a:t>
            </a:r>
            <a:r>
              <a:rPr lang="en-US" altLang="zh-CN" sz="1600" dirty="0">
                <a:cs typeface="+mn-ea"/>
                <a:sym typeface="+mn-lt"/>
              </a:rPr>
              <a:t>234</a:t>
            </a:r>
            <a:r>
              <a:rPr lang="zh-CN" altLang="en-US" sz="1600" dirty="0">
                <a:cs typeface="+mn-ea"/>
                <a:sym typeface="+mn-lt"/>
              </a:rPr>
              <a:t>名、为国家作出突出贡献并享受政府特殊津贴专家</a:t>
            </a:r>
            <a:r>
              <a:rPr lang="en-US" altLang="zh-CN" sz="1600" dirty="0">
                <a:cs typeface="+mn-ea"/>
                <a:sym typeface="+mn-lt"/>
              </a:rPr>
              <a:t>491</a:t>
            </a:r>
            <a:r>
              <a:rPr lang="zh-CN" altLang="en-US" sz="1600" dirty="0">
                <a:cs typeface="+mn-ea"/>
                <a:sym typeface="+mn-lt"/>
              </a:rPr>
              <a:t>名。</a:t>
            </a:r>
          </a:p>
        </p:txBody>
      </p:sp>
      <p:sp>
        <p:nvSpPr>
          <p:cNvPr id="14" name="iśľïḍé">
            <a:extLst>
              <a:ext uri="{FF2B5EF4-FFF2-40B4-BE49-F238E27FC236}">
                <a16:creationId xmlns:a16="http://schemas.microsoft.com/office/drawing/2014/main" id="{F9EB86EC-8B53-44B3-8324-AC1F330D8C28}"/>
              </a:ext>
            </a:extLst>
          </p:cNvPr>
          <p:cNvSpPr/>
          <p:nvPr/>
        </p:nvSpPr>
        <p:spPr>
          <a:xfrm>
            <a:off x="6350987" y="1444407"/>
            <a:ext cx="5182201" cy="4807973"/>
          </a:xfrm>
          <a:prstGeom prst="rect">
            <a:avLst/>
          </a:prstGeom>
          <a:solidFill>
            <a:schemeClr val="bg1"/>
          </a:solidFill>
          <a:ln>
            <a:no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cs typeface="+mn-ea"/>
              <a:sym typeface="+mn-lt"/>
            </a:endParaRPr>
          </a:p>
        </p:txBody>
      </p:sp>
      <p:sp>
        <p:nvSpPr>
          <p:cNvPr id="15" name="矩形 14">
            <a:extLst>
              <a:ext uri="{FF2B5EF4-FFF2-40B4-BE49-F238E27FC236}">
                <a16:creationId xmlns:a16="http://schemas.microsoft.com/office/drawing/2014/main" id="{0A798038-F0A9-4FD9-A37C-B1B3A6D0B78F}"/>
              </a:ext>
            </a:extLst>
          </p:cNvPr>
          <p:cNvSpPr/>
          <p:nvPr/>
        </p:nvSpPr>
        <p:spPr>
          <a:xfrm>
            <a:off x="8578294" y="1441849"/>
            <a:ext cx="727587" cy="728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a:extLst>
              <a:ext uri="{FF2B5EF4-FFF2-40B4-BE49-F238E27FC236}">
                <a16:creationId xmlns:a16="http://schemas.microsoft.com/office/drawing/2014/main" id="{D90061EE-F3D8-49DF-AF69-F497E5954B21}"/>
              </a:ext>
            </a:extLst>
          </p:cNvPr>
          <p:cNvSpPr/>
          <p:nvPr/>
        </p:nvSpPr>
        <p:spPr>
          <a:xfrm>
            <a:off x="6745684" y="1610151"/>
            <a:ext cx="4392807" cy="4476482"/>
          </a:xfrm>
          <a:prstGeom prst="rect">
            <a:avLst/>
          </a:prstGeom>
        </p:spPr>
        <p:txBody>
          <a:bodyPr wrap="square">
            <a:spAutoFit/>
          </a:bodyPr>
          <a:lstStyle/>
          <a:p>
            <a:pPr indent="457200" algn="just">
              <a:lnSpc>
                <a:spcPct val="150000"/>
              </a:lnSpc>
              <a:spcAft>
                <a:spcPts val="1200"/>
              </a:spcAft>
            </a:pPr>
            <a:r>
              <a:rPr lang="zh-CN" altLang="en-US" sz="1600" dirty="0">
                <a:cs typeface="+mn-ea"/>
                <a:sym typeface="+mn-lt"/>
              </a:rPr>
              <a:t>学校是具有理工特色，涵盖理、工、医、经、管、文、法、哲、教、艺等</a:t>
            </a:r>
            <a:r>
              <a:rPr lang="en-US" altLang="zh-CN" sz="1600" dirty="0">
                <a:cs typeface="+mn-ea"/>
                <a:sym typeface="+mn-lt"/>
              </a:rPr>
              <a:t>10</a:t>
            </a:r>
            <a:r>
              <a:rPr lang="zh-CN" altLang="en-US" sz="1600" dirty="0">
                <a:cs typeface="+mn-ea"/>
                <a:sym typeface="+mn-lt"/>
              </a:rPr>
              <a:t>个学科门类的综合性研究型大学，设有</a:t>
            </a:r>
            <a:r>
              <a:rPr lang="en-US" altLang="zh-CN" sz="1600" dirty="0">
                <a:cs typeface="+mn-ea"/>
                <a:sym typeface="+mn-lt"/>
              </a:rPr>
              <a:t>26</a:t>
            </a:r>
            <a:r>
              <a:rPr lang="zh-CN" altLang="en-US" sz="1600" dirty="0">
                <a:cs typeface="+mn-ea"/>
                <a:sym typeface="+mn-lt"/>
              </a:rPr>
              <a:t>个学院（部、中心）、</a:t>
            </a:r>
            <a:r>
              <a:rPr lang="en-US" altLang="zh-CN" sz="1600" dirty="0">
                <a:cs typeface="+mn-ea"/>
                <a:sym typeface="+mn-lt"/>
              </a:rPr>
              <a:t>9</a:t>
            </a:r>
            <a:r>
              <a:rPr lang="zh-CN" altLang="en-US" sz="1600" dirty="0">
                <a:cs typeface="+mn-ea"/>
                <a:sym typeface="+mn-lt"/>
              </a:rPr>
              <a:t>个本科书院和</a:t>
            </a:r>
            <a:r>
              <a:rPr lang="en-US" altLang="zh-CN" sz="1600" dirty="0">
                <a:cs typeface="+mn-ea"/>
                <a:sym typeface="+mn-lt"/>
              </a:rPr>
              <a:t>20</a:t>
            </a:r>
            <a:r>
              <a:rPr lang="zh-CN" altLang="en-US" sz="1600" dirty="0">
                <a:cs typeface="+mn-ea"/>
                <a:sym typeface="+mn-lt"/>
              </a:rPr>
              <a:t>所附属教学医院。现有教工</a:t>
            </a:r>
            <a:r>
              <a:rPr lang="en-US" altLang="zh-CN" sz="1600" dirty="0">
                <a:cs typeface="+mn-ea"/>
                <a:sym typeface="+mn-lt"/>
              </a:rPr>
              <a:t>6285</a:t>
            </a:r>
            <a:r>
              <a:rPr lang="zh-CN" altLang="en-US" sz="1600" dirty="0">
                <a:cs typeface="+mn-ea"/>
                <a:sym typeface="+mn-lt"/>
              </a:rPr>
              <a:t>人，其中专任教师</a:t>
            </a:r>
            <a:r>
              <a:rPr lang="en-US" altLang="zh-CN" sz="1600" dirty="0">
                <a:cs typeface="+mn-ea"/>
                <a:sym typeface="+mn-lt"/>
              </a:rPr>
              <a:t>3109</a:t>
            </a:r>
            <a:r>
              <a:rPr lang="zh-CN" altLang="en-US" sz="1600" dirty="0">
                <a:cs typeface="+mn-ea"/>
                <a:sym typeface="+mn-lt"/>
              </a:rPr>
              <a:t>人。师资队伍中有两院院士</a:t>
            </a:r>
            <a:r>
              <a:rPr lang="en-US" altLang="zh-CN" sz="1600" dirty="0">
                <a:cs typeface="+mn-ea"/>
                <a:sym typeface="+mn-lt"/>
              </a:rPr>
              <a:t>44</a:t>
            </a:r>
            <a:r>
              <a:rPr lang="zh-CN" altLang="en-US" sz="1600" dirty="0">
                <a:cs typeface="+mn-ea"/>
                <a:sym typeface="+mn-lt"/>
              </a:rPr>
              <a:t>名、国家级教学名师</a:t>
            </a:r>
            <a:r>
              <a:rPr lang="en-US" altLang="zh-CN" sz="1600" dirty="0">
                <a:cs typeface="+mn-ea"/>
                <a:sym typeface="+mn-lt"/>
              </a:rPr>
              <a:t>6</a:t>
            </a:r>
            <a:r>
              <a:rPr lang="zh-CN" altLang="en-US" sz="1600" dirty="0">
                <a:cs typeface="+mn-ea"/>
                <a:sym typeface="+mn-lt"/>
              </a:rPr>
              <a:t>名、国家杰出青年科学基金获得者</a:t>
            </a:r>
            <a:r>
              <a:rPr lang="en-US" altLang="zh-CN" sz="1600" dirty="0">
                <a:cs typeface="+mn-ea"/>
                <a:sym typeface="+mn-lt"/>
              </a:rPr>
              <a:t>42</a:t>
            </a:r>
            <a:r>
              <a:rPr lang="zh-CN" altLang="en-US" sz="1600" dirty="0">
                <a:cs typeface="+mn-ea"/>
                <a:sym typeface="+mn-lt"/>
              </a:rPr>
              <a:t>名、国家有突出贡献专家</a:t>
            </a:r>
            <a:r>
              <a:rPr lang="en-US" altLang="zh-CN" sz="1600" dirty="0">
                <a:cs typeface="+mn-ea"/>
                <a:sym typeface="+mn-lt"/>
              </a:rPr>
              <a:t>25</a:t>
            </a:r>
            <a:r>
              <a:rPr lang="zh-CN" altLang="en-US" sz="1600" dirty="0">
                <a:cs typeface="+mn-ea"/>
                <a:sym typeface="+mn-lt"/>
              </a:rPr>
              <a:t>名、国家“百千万人才工程”及“新世纪百千万人才工程”人选</a:t>
            </a:r>
            <a:r>
              <a:rPr lang="en-US" altLang="zh-CN" sz="1600" dirty="0">
                <a:cs typeface="+mn-ea"/>
                <a:sym typeface="+mn-lt"/>
              </a:rPr>
              <a:t>30</a:t>
            </a:r>
            <a:r>
              <a:rPr lang="zh-CN" altLang="en-US" sz="1600" dirty="0">
                <a:cs typeface="+mn-ea"/>
                <a:sym typeface="+mn-lt"/>
              </a:rPr>
              <a:t>人、教育部创新团队带头人</a:t>
            </a:r>
            <a:r>
              <a:rPr lang="en-US" altLang="zh-CN" sz="1600" dirty="0">
                <a:cs typeface="+mn-ea"/>
                <a:sym typeface="+mn-lt"/>
              </a:rPr>
              <a:t>29</a:t>
            </a:r>
            <a:r>
              <a:rPr lang="zh-CN" altLang="en-US" sz="1600" dirty="0">
                <a:cs typeface="+mn-ea"/>
                <a:sym typeface="+mn-lt"/>
              </a:rPr>
              <a:t>人次、教育部“新世纪优秀人才培养计划”入选者</a:t>
            </a:r>
            <a:r>
              <a:rPr lang="en-US" altLang="zh-CN" sz="1600" dirty="0">
                <a:cs typeface="+mn-ea"/>
                <a:sym typeface="+mn-lt"/>
              </a:rPr>
              <a:t>234</a:t>
            </a:r>
            <a:r>
              <a:rPr lang="zh-CN" altLang="en-US" sz="1600" dirty="0">
                <a:cs typeface="+mn-ea"/>
                <a:sym typeface="+mn-lt"/>
              </a:rPr>
              <a:t>名、为国家作出突出贡献并享受政府特殊津贴专家</a:t>
            </a:r>
            <a:r>
              <a:rPr lang="en-US" altLang="zh-CN" sz="1600" dirty="0">
                <a:cs typeface="+mn-ea"/>
                <a:sym typeface="+mn-lt"/>
              </a:rPr>
              <a:t>491</a:t>
            </a:r>
            <a:r>
              <a:rPr lang="zh-CN" altLang="en-US" sz="1600" dirty="0">
                <a:cs typeface="+mn-ea"/>
                <a:sym typeface="+mn-lt"/>
              </a:rPr>
              <a:t>名。</a:t>
            </a:r>
          </a:p>
        </p:txBody>
      </p:sp>
    </p:spTree>
    <p:extLst>
      <p:ext uri="{BB962C8B-B14F-4D97-AF65-F5344CB8AC3E}">
        <p14:creationId xmlns:p14="http://schemas.microsoft.com/office/powerpoint/2010/main" val="1400750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9E007-EAE5-41D0-BE41-6A53D1CD367C}"/>
              </a:ext>
            </a:extLst>
          </p:cNvPr>
          <p:cNvSpPr>
            <a:spLocks noGrp="1"/>
          </p:cNvSpPr>
          <p:nvPr>
            <p:ph type="title"/>
          </p:nvPr>
        </p:nvSpPr>
        <p:spPr/>
        <p:txBody>
          <a:bodyPr/>
          <a:lstStyle/>
          <a:p>
            <a:r>
              <a:rPr lang="en-US" altLang="zh-CN" dirty="0">
                <a:latin typeface="+mn-lt"/>
                <a:ea typeface="+mn-ea"/>
                <a:cs typeface="+mn-ea"/>
                <a:sym typeface="+mn-lt"/>
              </a:rPr>
              <a:t>1.6 </a:t>
            </a:r>
            <a:r>
              <a:rPr lang="zh-CN" altLang="en-US" dirty="0">
                <a:latin typeface="+mn-lt"/>
                <a:ea typeface="+mn-ea"/>
                <a:cs typeface="+mn-ea"/>
                <a:sym typeface="+mn-lt"/>
              </a:rPr>
              <a:t>三段文字</a:t>
            </a:r>
          </a:p>
        </p:txBody>
      </p:sp>
      <p:sp>
        <p:nvSpPr>
          <p:cNvPr id="3" name="灯片编号占位符 2">
            <a:extLst>
              <a:ext uri="{FF2B5EF4-FFF2-40B4-BE49-F238E27FC236}">
                <a16:creationId xmlns:a16="http://schemas.microsoft.com/office/drawing/2014/main" id="{998B9A8C-1F29-41D4-9D95-823490C5D9E1}"/>
              </a:ext>
            </a:extLst>
          </p:cNvPr>
          <p:cNvSpPr>
            <a:spLocks noGrp="1"/>
          </p:cNvSpPr>
          <p:nvPr>
            <p:ph type="sldNum" sz="quarter" idx="12"/>
          </p:nvPr>
        </p:nvSpPr>
        <p:spPr/>
        <p:txBody>
          <a:bodyPr/>
          <a:lstStyle/>
          <a:p>
            <a:fld id="{5DD3DB80-B894-403A-B48E-6FDC1A72010E}" type="slidenum">
              <a:rPr lang="en-US" altLang="zh-CN" smtClean="0">
                <a:cs typeface="+mn-ea"/>
                <a:sym typeface="+mn-lt"/>
              </a:rPr>
              <a:pPr/>
              <a:t>13</a:t>
            </a:fld>
            <a:endParaRPr lang="en-US" altLang="zh-CN">
              <a:cs typeface="+mn-ea"/>
              <a:sym typeface="+mn-lt"/>
            </a:endParaRPr>
          </a:p>
        </p:txBody>
      </p:sp>
      <p:grpSp>
        <p:nvGrpSpPr>
          <p:cNvPr id="5" name="组合 4">
            <a:extLst>
              <a:ext uri="{FF2B5EF4-FFF2-40B4-BE49-F238E27FC236}">
                <a16:creationId xmlns:a16="http://schemas.microsoft.com/office/drawing/2014/main" id="{FFAA7D95-466B-472C-A0F6-6E61C0BE0466}"/>
              </a:ext>
            </a:extLst>
          </p:cNvPr>
          <p:cNvGrpSpPr/>
          <p:nvPr/>
        </p:nvGrpSpPr>
        <p:grpSpPr>
          <a:xfrm>
            <a:off x="669923" y="1766275"/>
            <a:ext cx="3092885" cy="4064563"/>
            <a:chOff x="669923" y="1766275"/>
            <a:chExt cx="3092885" cy="4064563"/>
          </a:xfrm>
        </p:grpSpPr>
        <p:sp>
          <p:nvSpPr>
            <p:cNvPr id="14" name="矩形 13">
              <a:extLst>
                <a:ext uri="{FF2B5EF4-FFF2-40B4-BE49-F238E27FC236}">
                  <a16:creationId xmlns:a16="http://schemas.microsoft.com/office/drawing/2014/main" id="{9653ACBA-6038-42BF-94CB-529F2CB2A493}"/>
                </a:ext>
              </a:extLst>
            </p:cNvPr>
            <p:cNvSpPr/>
            <p:nvPr/>
          </p:nvSpPr>
          <p:spPr>
            <a:xfrm flipV="1">
              <a:off x="669924" y="5785119"/>
              <a:ext cx="3092884" cy="45719"/>
            </a:xfrm>
            <a:prstGeom prst="rect">
              <a:avLst/>
            </a:prstGeom>
            <a:solidFill>
              <a:schemeClr val="accent1"/>
            </a:solidFill>
            <a:ln w="3175">
              <a:solidFill>
                <a:schemeClr val="accent1"/>
              </a:solidFill>
              <a:prstDash val="solid"/>
              <a:round/>
              <a:headEnd/>
              <a:tailEnd/>
            </a:ln>
            <a:effectLst/>
          </p:spPr>
          <p:txBody>
            <a:bodyPr anchor="ctr"/>
            <a:lstStyle/>
            <a:p>
              <a:pPr algn="ctr"/>
              <a:endParaRPr>
                <a:cs typeface="+mn-ea"/>
                <a:sym typeface="+mn-lt"/>
              </a:endParaRPr>
            </a:p>
          </p:txBody>
        </p:sp>
        <p:grpSp>
          <p:nvGrpSpPr>
            <p:cNvPr id="4" name="组合 3">
              <a:extLst>
                <a:ext uri="{FF2B5EF4-FFF2-40B4-BE49-F238E27FC236}">
                  <a16:creationId xmlns:a16="http://schemas.microsoft.com/office/drawing/2014/main" id="{9DD50801-4E12-4649-A041-0C46B946BF3F}"/>
                </a:ext>
              </a:extLst>
            </p:cNvPr>
            <p:cNvGrpSpPr/>
            <p:nvPr/>
          </p:nvGrpSpPr>
          <p:grpSpPr>
            <a:xfrm>
              <a:off x="669923" y="1766275"/>
              <a:ext cx="3092884" cy="4018845"/>
              <a:chOff x="669923" y="1766275"/>
              <a:chExt cx="3092884" cy="4018845"/>
            </a:xfrm>
          </p:grpSpPr>
          <p:sp>
            <p:nvSpPr>
              <p:cNvPr id="13" name="矩形: 剪去单角 455">
                <a:extLst>
                  <a:ext uri="{FF2B5EF4-FFF2-40B4-BE49-F238E27FC236}">
                    <a16:creationId xmlns:a16="http://schemas.microsoft.com/office/drawing/2014/main" id="{216F841D-23E5-4173-AB8F-1261929C0C15}"/>
                  </a:ext>
                </a:extLst>
              </p:cNvPr>
              <p:cNvSpPr/>
              <p:nvPr/>
            </p:nvSpPr>
            <p:spPr>
              <a:xfrm>
                <a:off x="669923" y="1766275"/>
                <a:ext cx="3092884" cy="4018845"/>
              </a:xfrm>
              <a:prstGeom prst="snip1Rect">
                <a:avLst>
                  <a:gd name="adj" fmla="val 24510"/>
                </a:avLst>
              </a:prstGeom>
              <a:solidFill>
                <a:schemeClr val="bg1"/>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a:cs typeface="+mn-ea"/>
                  <a:sym typeface="+mn-lt"/>
                </a:endParaRPr>
              </a:p>
            </p:txBody>
          </p:sp>
          <p:sp>
            <p:nvSpPr>
              <p:cNvPr id="24" name="矩形 23">
                <a:extLst>
                  <a:ext uri="{FF2B5EF4-FFF2-40B4-BE49-F238E27FC236}">
                    <a16:creationId xmlns:a16="http://schemas.microsoft.com/office/drawing/2014/main" id="{A35EC4A4-1080-457B-9DFA-ADE992B5D517}"/>
                  </a:ext>
                </a:extLst>
              </p:cNvPr>
              <p:cNvSpPr/>
              <p:nvPr/>
            </p:nvSpPr>
            <p:spPr>
              <a:xfrm>
                <a:off x="981997" y="2273390"/>
                <a:ext cx="2144743" cy="49148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chemeClr val="tx1">
                        <a:lumMod val="75000"/>
                        <a:lumOff val="25000"/>
                      </a:schemeClr>
                    </a:solidFill>
                    <a:cs typeface="+mn-ea"/>
                    <a:sym typeface="+mn-lt"/>
                  </a:rPr>
                  <a:t>输入标题</a:t>
                </a:r>
              </a:p>
            </p:txBody>
          </p:sp>
          <p:sp>
            <p:nvSpPr>
              <p:cNvPr id="27" name="矩形 26">
                <a:extLst>
                  <a:ext uri="{FF2B5EF4-FFF2-40B4-BE49-F238E27FC236}">
                    <a16:creationId xmlns:a16="http://schemas.microsoft.com/office/drawing/2014/main" id="{89D942FC-44E8-4A04-8E27-9F8576105F19}"/>
                  </a:ext>
                </a:extLst>
              </p:cNvPr>
              <p:cNvSpPr/>
              <p:nvPr/>
            </p:nvSpPr>
            <p:spPr>
              <a:xfrm>
                <a:off x="990945" y="3033837"/>
                <a:ext cx="2486351" cy="2316018"/>
              </a:xfrm>
              <a:prstGeom prst="rect">
                <a:avLst/>
              </a:prstGeom>
            </p:spPr>
            <p:txBody>
              <a:bodyPr wrap="square">
                <a:spAutoFit/>
                <a:scene3d>
                  <a:camera prst="orthographicFront"/>
                  <a:lightRig rig="threePt" dir="t"/>
                </a:scene3d>
                <a:sp3d contourW="12700"/>
              </a:bodyPr>
              <a:lstStyle/>
              <a:p>
                <a:pPr indent="457200" algn="just">
                  <a:lnSpc>
                    <a:spcPct val="150000"/>
                  </a:lnSpc>
                  <a:buSzPct val="25000"/>
                </a:pPr>
                <a:r>
                  <a:rPr lang="zh-CN" altLang="en-US" sz="1400" dirty="0">
                    <a:cs typeface="+mn-ea"/>
                    <a:sym typeface="+mn-lt"/>
                  </a:rPr>
                  <a:t>在这里输入内容在这里输入内容在这里输入内容在这里输入内容在这里输入内容在这里输入内容在这里输入内容在这里输入内容在这里输入内容在这里输入内容在这里输入内容</a:t>
                </a:r>
                <a:endParaRPr lang="en-US" altLang="zh-CN" sz="1400" dirty="0">
                  <a:cs typeface="+mn-ea"/>
                  <a:sym typeface="+mn-lt"/>
                </a:endParaRPr>
              </a:p>
            </p:txBody>
          </p:sp>
        </p:grpSp>
        <p:sp>
          <p:nvSpPr>
            <p:cNvPr id="20" name="任意多边形: 形状 456">
              <a:extLst>
                <a:ext uri="{FF2B5EF4-FFF2-40B4-BE49-F238E27FC236}">
                  <a16:creationId xmlns:a16="http://schemas.microsoft.com/office/drawing/2014/main" id="{2BC1B341-619F-4153-A610-3EEA884A3DB2}"/>
                </a:ext>
              </a:extLst>
            </p:cNvPr>
            <p:cNvSpPr>
              <a:spLocks/>
            </p:cNvSpPr>
            <p:nvPr/>
          </p:nvSpPr>
          <p:spPr bwMode="auto">
            <a:xfrm>
              <a:off x="3126451" y="1766275"/>
              <a:ext cx="636355" cy="63635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gradFill>
              <a:gsLst>
                <a:gs pos="0">
                  <a:schemeClr val="accent6"/>
                </a:gs>
                <a:gs pos="100000">
                  <a:schemeClr val="accent1"/>
                </a:gs>
              </a:gsLst>
              <a:lin ang="16200000" scaled="1"/>
            </a:gra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ko-KR" sz="2000" b="1" dirty="0">
                  <a:solidFill>
                    <a:schemeClr val="bg1"/>
                  </a:solidFill>
                  <a:cs typeface="+mn-ea"/>
                  <a:sym typeface="+mn-lt"/>
                </a:rPr>
                <a:t>1</a:t>
              </a:r>
            </a:p>
          </p:txBody>
        </p:sp>
      </p:grpSp>
      <p:grpSp>
        <p:nvGrpSpPr>
          <p:cNvPr id="31" name="组合 30">
            <a:extLst>
              <a:ext uri="{FF2B5EF4-FFF2-40B4-BE49-F238E27FC236}">
                <a16:creationId xmlns:a16="http://schemas.microsoft.com/office/drawing/2014/main" id="{906EAA9E-AC52-4F71-B7C5-798A9EB16ABC}"/>
              </a:ext>
            </a:extLst>
          </p:cNvPr>
          <p:cNvGrpSpPr/>
          <p:nvPr/>
        </p:nvGrpSpPr>
        <p:grpSpPr>
          <a:xfrm>
            <a:off x="4555113" y="1827237"/>
            <a:ext cx="3092885" cy="4064563"/>
            <a:chOff x="669923" y="1766275"/>
            <a:chExt cx="3092885" cy="4064563"/>
          </a:xfrm>
        </p:grpSpPr>
        <p:sp>
          <p:nvSpPr>
            <p:cNvPr id="32" name="矩形 31">
              <a:extLst>
                <a:ext uri="{FF2B5EF4-FFF2-40B4-BE49-F238E27FC236}">
                  <a16:creationId xmlns:a16="http://schemas.microsoft.com/office/drawing/2014/main" id="{CC2B6152-D4AE-4DB1-B26D-33BB9AC0E56F}"/>
                </a:ext>
              </a:extLst>
            </p:cNvPr>
            <p:cNvSpPr/>
            <p:nvPr/>
          </p:nvSpPr>
          <p:spPr>
            <a:xfrm flipV="1">
              <a:off x="669924" y="5785119"/>
              <a:ext cx="3092884" cy="45719"/>
            </a:xfrm>
            <a:prstGeom prst="rect">
              <a:avLst/>
            </a:prstGeom>
            <a:solidFill>
              <a:schemeClr val="accent1"/>
            </a:solidFill>
            <a:ln w="3175">
              <a:solidFill>
                <a:schemeClr val="accent1"/>
              </a:solidFill>
              <a:prstDash val="solid"/>
              <a:round/>
              <a:headEnd/>
              <a:tailEnd/>
            </a:ln>
            <a:effectLst/>
          </p:spPr>
          <p:txBody>
            <a:bodyPr anchor="ctr"/>
            <a:lstStyle/>
            <a:p>
              <a:pPr algn="ctr"/>
              <a:endParaRPr>
                <a:cs typeface="+mn-ea"/>
                <a:sym typeface="+mn-lt"/>
              </a:endParaRPr>
            </a:p>
          </p:txBody>
        </p:sp>
        <p:grpSp>
          <p:nvGrpSpPr>
            <p:cNvPr id="33" name="组合 32">
              <a:extLst>
                <a:ext uri="{FF2B5EF4-FFF2-40B4-BE49-F238E27FC236}">
                  <a16:creationId xmlns:a16="http://schemas.microsoft.com/office/drawing/2014/main" id="{0C63BD36-0CEE-4DA7-BD64-4C72E9ECDF61}"/>
                </a:ext>
              </a:extLst>
            </p:cNvPr>
            <p:cNvGrpSpPr/>
            <p:nvPr/>
          </p:nvGrpSpPr>
          <p:grpSpPr>
            <a:xfrm>
              <a:off x="669923" y="1766275"/>
              <a:ext cx="3092884" cy="4018845"/>
              <a:chOff x="669923" y="1766275"/>
              <a:chExt cx="3092884" cy="4018845"/>
            </a:xfrm>
          </p:grpSpPr>
          <p:sp>
            <p:nvSpPr>
              <p:cNvPr id="35" name="矩形: 剪去单角 455">
                <a:extLst>
                  <a:ext uri="{FF2B5EF4-FFF2-40B4-BE49-F238E27FC236}">
                    <a16:creationId xmlns:a16="http://schemas.microsoft.com/office/drawing/2014/main" id="{BF6376E7-A52D-42F2-A0CC-2DFA33C4BB83}"/>
                  </a:ext>
                </a:extLst>
              </p:cNvPr>
              <p:cNvSpPr/>
              <p:nvPr/>
            </p:nvSpPr>
            <p:spPr>
              <a:xfrm>
                <a:off x="669923" y="1766275"/>
                <a:ext cx="3092884" cy="4018845"/>
              </a:xfrm>
              <a:prstGeom prst="snip1Rect">
                <a:avLst>
                  <a:gd name="adj" fmla="val 24510"/>
                </a:avLst>
              </a:prstGeom>
              <a:solidFill>
                <a:schemeClr val="bg1"/>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a:cs typeface="+mn-ea"/>
                  <a:sym typeface="+mn-lt"/>
                </a:endParaRPr>
              </a:p>
            </p:txBody>
          </p:sp>
          <p:sp>
            <p:nvSpPr>
              <p:cNvPr id="36" name="矩形 35">
                <a:extLst>
                  <a:ext uri="{FF2B5EF4-FFF2-40B4-BE49-F238E27FC236}">
                    <a16:creationId xmlns:a16="http://schemas.microsoft.com/office/drawing/2014/main" id="{C553AC37-CB47-429C-BC3B-537531993010}"/>
                  </a:ext>
                </a:extLst>
              </p:cNvPr>
              <p:cNvSpPr/>
              <p:nvPr/>
            </p:nvSpPr>
            <p:spPr>
              <a:xfrm>
                <a:off x="981997" y="2273390"/>
                <a:ext cx="2144743" cy="49148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chemeClr val="tx1">
                        <a:lumMod val="75000"/>
                        <a:lumOff val="25000"/>
                      </a:schemeClr>
                    </a:solidFill>
                    <a:cs typeface="+mn-ea"/>
                    <a:sym typeface="+mn-lt"/>
                  </a:rPr>
                  <a:t>输入标题</a:t>
                </a:r>
              </a:p>
            </p:txBody>
          </p:sp>
          <p:sp>
            <p:nvSpPr>
              <p:cNvPr id="37" name="矩形 36">
                <a:extLst>
                  <a:ext uri="{FF2B5EF4-FFF2-40B4-BE49-F238E27FC236}">
                    <a16:creationId xmlns:a16="http://schemas.microsoft.com/office/drawing/2014/main" id="{8E98069B-5041-4AF7-994A-70D055547136}"/>
                  </a:ext>
                </a:extLst>
              </p:cNvPr>
              <p:cNvSpPr/>
              <p:nvPr/>
            </p:nvSpPr>
            <p:spPr>
              <a:xfrm>
                <a:off x="990945" y="3033837"/>
                <a:ext cx="2486351" cy="2316018"/>
              </a:xfrm>
              <a:prstGeom prst="rect">
                <a:avLst/>
              </a:prstGeom>
            </p:spPr>
            <p:txBody>
              <a:bodyPr wrap="square">
                <a:spAutoFit/>
                <a:scene3d>
                  <a:camera prst="orthographicFront"/>
                  <a:lightRig rig="threePt" dir="t"/>
                </a:scene3d>
                <a:sp3d contourW="12700"/>
              </a:bodyPr>
              <a:lstStyle/>
              <a:p>
                <a:pPr indent="457200" algn="just">
                  <a:lnSpc>
                    <a:spcPct val="150000"/>
                  </a:lnSpc>
                  <a:buSzPct val="25000"/>
                </a:pPr>
                <a:r>
                  <a:rPr lang="zh-CN" altLang="en-US" sz="1400" dirty="0">
                    <a:cs typeface="+mn-ea"/>
                    <a:sym typeface="+mn-lt"/>
                  </a:rPr>
                  <a:t>在这里输入内容在这里输入内容在这里输入内容在这里输入内容在这里输入内容在这里输入内容在这里输入内容在这里输入内容在这里输入内容在这里输入内容在这里输入内容</a:t>
                </a:r>
                <a:endParaRPr lang="en-US" altLang="zh-CN" sz="1400" dirty="0">
                  <a:cs typeface="+mn-ea"/>
                  <a:sym typeface="+mn-lt"/>
                </a:endParaRPr>
              </a:p>
            </p:txBody>
          </p:sp>
        </p:grpSp>
        <p:sp>
          <p:nvSpPr>
            <p:cNvPr id="34" name="任意多边形: 形状 456">
              <a:extLst>
                <a:ext uri="{FF2B5EF4-FFF2-40B4-BE49-F238E27FC236}">
                  <a16:creationId xmlns:a16="http://schemas.microsoft.com/office/drawing/2014/main" id="{24691729-22CF-4833-88CF-7AA43D9ED9B6}"/>
                </a:ext>
              </a:extLst>
            </p:cNvPr>
            <p:cNvSpPr>
              <a:spLocks/>
            </p:cNvSpPr>
            <p:nvPr/>
          </p:nvSpPr>
          <p:spPr bwMode="auto">
            <a:xfrm>
              <a:off x="3126451" y="1766275"/>
              <a:ext cx="636355" cy="63635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gradFill>
              <a:gsLst>
                <a:gs pos="0">
                  <a:schemeClr val="accent6"/>
                </a:gs>
                <a:gs pos="100000">
                  <a:schemeClr val="accent1"/>
                </a:gs>
              </a:gsLst>
              <a:lin ang="16200000" scaled="1"/>
            </a:gra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ko-KR" sz="2000" b="1" dirty="0">
                  <a:solidFill>
                    <a:schemeClr val="bg1"/>
                  </a:solidFill>
                  <a:cs typeface="+mn-ea"/>
                  <a:sym typeface="+mn-lt"/>
                </a:rPr>
                <a:t>2</a:t>
              </a:r>
            </a:p>
          </p:txBody>
        </p:sp>
      </p:grpSp>
      <p:grpSp>
        <p:nvGrpSpPr>
          <p:cNvPr id="38" name="组合 37">
            <a:extLst>
              <a:ext uri="{FF2B5EF4-FFF2-40B4-BE49-F238E27FC236}">
                <a16:creationId xmlns:a16="http://schemas.microsoft.com/office/drawing/2014/main" id="{741312EA-E5EC-4E05-844F-AB788CEB990C}"/>
              </a:ext>
            </a:extLst>
          </p:cNvPr>
          <p:cNvGrpSpPr/>
          <p:nvPr/>
        </p:nvGrpSpPr>
        <p:grpSpPr>
          <a:xfrm>
            <a:off x="8440303" y="1872956"/>
            <a:ext cx="3092885" cy="4064563"/>
            <a:chOff x="669923" y="1766275"/>
            <a:chExt cx="3092885" cy="4064563"/>
          </a:xfrm>
        </p:grpSpPr>
        <p:sp>
          <p:nvSpPr>
            <p:cNvPr id="39" name="矩形 38">
              <a:extLst>
                <a:ext uri="{FF2B5EF4-FFF2-40B4-BE49-F238E27FC236}">
                  <a16:creationId xmlns:a16="http://schemas.microsoft.com/office/drawing/2014/main" id="{D8DA41B9-75A3-4E9D-92FE-0303D01BE0E5}"/>
                </a:ext>
              </a:extLst>
            </p:cNvPr>
            <p:cNvSpPr/>
            <p:nvPr/>
          </p:nvSpPr>
          <p:spPr>
            <a:xfrm flipV="1">
              <a:off x="669924" y="5785119"/>
              <a:ext cx="3092884" cy="45719"/>
            </a:xfrm>
            <a:prstGeom prst="rect">
              <a:avLst/>
            </a:prstGeom>
            <a:solidFill>
              <a:schemeClr val="accent1"/>
            </a:solidFill>
            <a:ln w="3175">
              <a:solidFill>
                <a:schemeClr val="accent1"/>
              </a:solidFill>
              <a:prstDash val="solid"/>
              <a:round/>
              <a:headEnd/>
              <a:tailEnd/>
            </a:ln>
            <a:effectLst/>
          </p:spPr>
          <p:txBody>
            <a:bodyPr anchor="ctr"/>
            <a:lstStyle/>
            <a:p>
              <a:pPr algn="ctr"/>
              <a:endParaRPr>
                <a:cs typeface="+mn-ea"/>
                <a:sym typeface="+mn-lt"/>
              </a:endParaRPr>
            </a:p>
          </p:txBody>
        </p:sp>
        <p:grpSp>
          <p:nvGrpSpPr>
            <p:cNvPr id="45" name="组合 44">
              <a:extLst>
                <a:ext uri="{FF2B5EF4-FFF2-40B4-BE49-F238E27FC236}">
                  <a16:creationId xmlns:a16="http://schemas.microsoft.com/office/drawing/2014/main" id="{E38E73D3-375B-40E3-BCB5-3BF5F15BAC35}"/>
                </a:ext>
              </a:extLst>
            </p:cNvPr>
            <p:cNvGrpSpPr/>
            <p:nvPr/>
          </p:nvGrpSpPr>
          <p:grpSpPr>
            <a:xfrm>
              <a:off x="669923" y="1766275"/>
              <a:ext cx="3092884" cy="4018845"/>
              <a:chOff x="669923" y="1766275"/>
              <a:chExt cx="3092884" cy="4018845"/>
            </a:xfrm>
          </p:grpSpPr>
          <p:sp>
            <p:nvSpPr>
              <p:cNvPr id="52" name="矩形: 剪去单角 455">
                <a:extLst>
                  <a:ext uri="{FF2B5EF4-FFF2-40B4-BE49-F238E27FC236}">
                    <a16:creationId xmlns:a16="http://schemas.microsoft.com/office/drawing/2014/main" id="{35D564CA-37D5-4021-97B0-9BA27CC65104}"/>
                  </a:ext>
                </a:extLst>
              </p:cNvPr>
              <p:cNvSpPr/>
              <p:nvPr/>
            </p:nvSpPr>
            <p:spPr>
              <a:xfrm>
                <a:off x="669923" y="1766275"/>
                <a:ext cx="3092884" cy="4018845"/>
              </a:xfrm>
              <a:prstGeom prst="snip1Rect">
                <a:avLst>
                  <a:gd name="adj" fmla="val 24510"/>
                </a:avLst>
              </a:prstGeom>
              <a:solidFill>
                <a:schemeClr val="bg1"/>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b="1">
                  <a:cs typeface="+mn-ea"/>
                  <a:sym typeface="+mn-lt"/>
                </a:endParaRPr>
              </a:p>
            </p:txBody>
          </p:sp>
          <p:sp>
            <p:nvSpPr>
              <p:cNvPr id="53" name="矩形 52">
                <a:extLst>
                  <a:ext uri="{FF2B5EF4-FFF2-40B4-BE49-F238E27FC236}">
                    <a16:creationId xmlns:a16="http://schemas.microsoft.com/office/drawing/2014/main" id="{421D9027-B353-4723-8190-AAF2F4C4A44A}"/>
                  </a:ext>
                </a:extLst>
              </p:cNvPr>
              <p:cNvSpPr/>
              <p:nvPr/>
            </p:nvSpPr>
            <p:spPr>
              <a:xfrm>
                <a:off x="981997" y="2273390"/>
                <a:ext cx="2144743" cy="49148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400" b="1" dirty="0">
                    <a:solidFill>
                      <a:schemeClr val="tx1">
                        <a:lumMod val="75000"/>
                        <a:lumOff val="25000"/>
                      </a:schemeClr>
                    </a:solidFill>
                    <a:cs typeface="+mn-ea"/>
                    <a:sym typeface="+mn-lt"/>
                  </a:rPr>
                  <a:t>输入标题</a:t>
                </a:r>
              </a:p>
            </p:txBody>
          </p:sp>
          <p:sp>
            <p:nvSpPr>
              <p:cNvPr id="54" name="矩形 53">
                <a:extLst>
                  <a:ext uri="{FF2B5EF4-FFF2-40B4-BE49-F238E27FC236}">
                    <a16:creationId xmlns:a16="http://schemas.microsoft.com/office/drawing/2014/main" id="{B5AC1BB4-4074-4794-B09A-6EC9134F0D0A}"/>
                  </a:ext>
                </a:extLst>
              </p:cNvPr>
              <p:cNvSpPr/>
              <p:nvPr/>
            </p:nvSpPr>
            <p:spPr>
              <a:xfrm>
                <a:off x="990945" y="3033837"/>
                <a:ext cx="2486351" cy="2316018"/>
              </a:xfrm>
              <a:prstGeom prst="rect">
                <a:avLst/>
              </a:prstGeom>
            </p:spPr>
            <p:txBody>
              <a:bodyPr wrap="square">
                <a:spAutoFit/>
                <a:scene3d>
                  <a:camera prst="orthographicFront"/>
                  <a:lightRig rig="threePt" dir="t"/>
                </a:scene3d>
                <a:sp3d contourW="12700"/>
              </a:bodyPr>
              <a:lstStyle/>
              <a:p>
                <a:pPr indent="457200" algn="just">
                  <a:lnSpc>
                    <a:spcPct val="150000"/>
                  </a:lnSpc>
                  <a:buSzPct val="25000"/>
                </a:pPr>
                <a:r>
                  <a:rPr lang="zh-CN" altLang="en-US" sz="1400" dirty="0">
                    <a:cs typeface="+mn-ea"/>
                    <a:sym typeface="+mn-lt"/>
                  </a:rPr>
                  <a:t>在这里输入内容在这里输入内容在这里输入内容在这里输入内容在这里输入内容在这里输入内容在这里输入内容在这里输入内容在这里输入内容在这里输入内容在这里输入内容</a:t>
                </a:r>
                <a:endParaRPr lang="en-US" altLang="zh-CN" sz="1400" dirty="0">
                  <a:cs typeface="+mn-ea"/>
                  <a:sym typeface="+mn-lt"/>
                </a:endParaRPr>
              </a:p>
            </p:txBody>
          </p:sp>
        </p:grpSp>
        <p:sp>
          <p:nvSpPr>
            <p:cNvPr id="51" name="任意多边形: 形状 456">
              <a:extLst>
                <a:ext uri="{FF2B5EF4-FFF2-40B4-BE49-F238E27FC236}">
                  <a16:creationId xmlns:a16="http://schemas.microsoft.com/office/drawing/2014/main" id="{F9E56D10-5EDC-45A3-A322-16558974EC02}"/>
                </a:ext>
              </a:extLst>
            </p:cNvPr>
            <p:cNvSpPr>
              <a:spLocks/>
            </p:cNvSpPr>
            <p:nvPr/>
          </p:nvSpPr>
          <p:spPr bwMode="auto">
            <a:xfrm>
              <a:off x="3126451" y="1766275"/>
              <a:ext cx="636355" cy="63635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gradFill>
              <a:gsLst>
                <a:gs pos="0">
                  <a:schemeClr val="accent6"/>
                </a:gs>
                <a:gs pos="100000">
                  <a:schemeClr val="accent1"/>
                </a:gs>
              </a:gsLst>
              <a:lin ang="16200000" scaled="1"/>
            </a:gra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ko-KR" sz="2000" b="1" dirty="0">
                  <a:solidFill>
                    <a:schemeClr val="bg1"/>
                  </a:solidFill>
                  <a:cs typeface="+mn-ea"/>
                  <a:sym typeface="+mn-lt"/>
                </a:rPr>
                <a:t>3</a:t>
              </a:r>
            </a:p>
          </p:txBody>
        </p:sp>
      </p:grpSp>
    </p:spTree>
    <p:extLst>
      <p:ext uri="{BB962C8B-B14F-4D97-AF65-F5344CB8AC3E}">
        <p14:creationId xmlns:p14="http://schemas.microsoft.com/office/powerpoint/2010/main" val="4080108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4">
            <a:extLst>
              <a:ext uri="{FF2B5EF4-FFF2-40B4-BE49-F238E27FC236}">
                <a16:creationId xmlns:a16="http://schemas.microsoft.com/office/drawing/2014/main" id="{40E82F59-D0F9-46DB-A20F-34C3C5E33869}"/>
              </a:ext>
            </a:extLst>
          </p:cNvPr>
          <p:cNvSpPr txBox="1"/>
          <p:nvPr/>
        </p:nvSpPr>
        <p:spPr>
          <a:xfrm>
            <a:off x="3016607" y="2431641"/>
            <a:ext cx="3742785" cy="1015663"/>
          </a:xfrm>
          <a:prstGeom prst="rect">
            <a:avLst/>
          </a:prstGeom>
          <a:noFill/>
        </p:spPr>
        <p:txBody>
          <a:bodyPr wrap="square" lIns="0" tIns="0" rIns="0" bIns="0" rtlCol="0">
            <a:spAutoFit/>
          </a:bodyPr>
          <a:lstStyle/>
          <a:p>
            <a:pPr algn="dist"/>
            <a:r>
              <a:rPr lang="zh-CN" altLang="en-US" sz="6600" b="1" dirty="0">
                <a:cs typeface="+mn-ea"/>
                <a:sym typeface="+mn-lt"/>
              </a:rPr>
              <a:t>敦笃励志</a:t>
            </a:r>
          </a:p>
        </p:txBody>
      </p:sp>
      <p:cxnSp>
        <p:nvCxnSpPr>
          <p:cNvPr id="20" name="直接连接符 19">
            <a:extLst>
              <a:ext uri="{FF2B5EF4-FFF2-40B4-BE49-F238E27FC236}">
                <a16:creationId xmlns:a16="http://schemas.microsoft.com/office/drawing/2014/main" id="{5B60FD4F-8B68-4278-BEB3-783C93AA4D67}"/>
              </a:ext>
            </a:extLst>
          </p:cNvPr>
          <p:cNvCxnSpPr>
            <a:cxnSpLocks/>
          </p:cNvCxnSpPr>
          <p:nvPr/>
        </p:nvCxnSpPr>
        <p:spPr>
          <a:xfrm>
            <a:off x="2930864" y="3526019"/>
            <a:ext cx="3914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F79D7E8-FCC4-4A9E-82BA-C98B063A6E49}"/>
              </a:ext>
            </a:extLst>
          </p:cNvPr>
          <p:cNvSpPr/>
          <p:nvPr/>
        </p:nvSpPr>
        <p:spPr>
          <a:xfrm>
            <a:off x="3179839" y="3604735"/>
            <a:ext cx="3416320" cy="369332"/>
          </a:xfrm>
          <a:prstGeom prst="rect">
            <a:avLst/>
          </a:prstGeom>
        </p:spPr>
        <p:txBody>
          <a:bodyPr wrap="none">
            <a:spAutoFit/>
          </a:bodyPr>
          <a:lstStyle/>
          <a:p>
            <a:pPr lvl="0"/>
            <a:r>
              <a:rPr lang="zh-CN" altLang="en-US" dirty="0">
                <a:solidFill>
                  <a:schemeClr val="bg1">
                    <a:lumMod val="65000"/>
                  </a:schemeClr>
                </a:solidFill>
                <a:cs typeface="+mn-ea"/>
                <a:sym typeface="+mn-lt"/>
              </a:rPr>
              <a:t>在这里输入内容在这里输入内容</a:t>
            </a:r>
          </a:p>
        </p:txBody>
      </p:sp>
      <p:sp>
        <p:nvSpPr>
          <p:cNvPr id="9" name="矩形 8">
            <a:extLst>
              <a:ext uri="{FF2B5EF4-FFF2-40B4-BE49-F238E27FC236}">
                <a16:creationId xmlns:a16="http://schemas.microsoft.com/office/drawing/2014/main" id="{8493D42B-BD33-4F52-9434-836A1E2C587D}"/>
              </a:ext>
            </a:extLst>
          </p:cNvPr>
          <p:cNvSpPr/>
          <p:nvPr/>
        </p:nvSpPr>
        <p:spPr>
          <a:xfrm>
            <a:off x="1105430" y="1932791"/>
            <a:ext cx="1920718" cy="2646878"/>
          </a:xfrm>
          <a:prstGeom prst="rect">
            <a:avLst/>
          </a:prstGeom>
          <a:noFill/>
        </p:spPr>
        <p:txBody>
          <a:bodyPr wrap="none" lIns="91440" tIns="45720" rIns="91440" bIns="45720">
            <a:spAutoFit/>
          </a:bodyPr>
          <a:lstStyle/>
          <a:p>
            <a:pPr algn="ctr"/>
            <a:r>
              <a:rPr lang="en-US" altLang="zh-CN" sz="16600" cap="none" spc="0" dirty="0">
                <a:ln w="0"/>
                <a:gradFill flip="none" rotWithShape="1">
                  <a:gsLst>
                    <a:gs pos="0">
                      <a:schemeClr val="accent6"/>
                    </a:gs>
                    <a:gs pos="97000">
                      <a:schemeClr val="accent1"/>
                    </a:gs>
                  </a:gsLst>
                  <a:path path="circle">
                    <a:fillToRect r="100000" b="100000"/>
                  </a:path>
                  <a:tileRect l="-100000" t="-100000"/>
                </a:gradFill>
                <a:latin typeface="Bahnschrift Condensed" panose="020B0502040204020203" pitchFamily="34" charset="0"/>
                <a:cs typeface="+mn-ea"/>
                <a:sym typeface="+mn-lt"/>
              </a:rPr>
              <a:t>02</a:t>
            </a:r>
            <a:endParaRPr lang="zh-CN" altLang="en-US" sz="16600" cap="none" spc="0" dirty="0">
              <a:ln w="0"/>
              <a:gradFill flip="none" rotWithShape="1">
                <a:gsLst>
                  <a:gs pos="0">
                    <a:schemeClr val="accent6"/>
                  </a:gs>
                  <a:gs pos="97000">
                    <a:schemeClr val="accent1"/>
                  </a:gs>
                </a:gsLst>
                <a:path path="circle">
                  <a:fillToRect r="100000" b="100000"/>
                </a:path>
                <a:tileRect l="-100000" t="-100000"/>
              </a:gradFill>
              <a:latin typeface="Bahnschrift Condensed" panose="020B0502040204020203" pitchFamily="34" charset="0"/>
              <a:cs typeface="+mn-ea"/>
              <a:sym typeface="+mn-lt"/>
            </a:endParaRPr>
          </a:p>
        </p:txBody>
      </p:sp>
    </p:spTree>
    <p:extLst>
      <p:ext uri="{BB962C8B-B14F-4D97-AF65-F5344CB8AC3E}">
        <p14:creationId xmlns:p14="http://schemas.microsoft.com/office/powerpoint/2010/main" val="3336934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72E8B-BEAC-40DF-8AAE-B6352777C67D}"/>
              </a:ext>
            </a:extLst>
          </p:cNvPr>
          <p:cNvSpPr>
            <a:spLocks noGrp="1"/>
          </p:cNvSpPr>
          <p:nvPr>
            <p:ph type="title"/>
          </p:nvPr>
        </p:nvSpPr>
        <p:spPr/>
        <p:txBody>
          <a:bodyPr/>
          <a:lstStyle/>
          <a:p>
            <a:r>
              <a:rPr lang="en-US" altLang="zh-CN" dirty="0">
                <a:latin typeface="+mn-lt"/>
                <a:ea typeface="+mn-ea"/>
                <a:cs typeface="+mn-ea"/>
                <a:sym typeface="+mn-lt"/>
              </a:rPr>
              <a:t>2.1 </a:t>
            </a:r>
            <a:r>
              <a:rPr lang="zh-CN" altLang="en-US" dirty="0">
                <a:latin typeface="+mn-lt"/>
                <a:ea typeface="+mn-ea"/>
                <a:cs typeface="+mn-ea"/>
                <a:sym typeface="+mn-lt"/>
              </a:rPr>
              <a:t>鱼骨图</a:t>
            </a:r>
          </a:p>
        </p:txBody>
      </p:sp>
      <p:cxnSp>
        <p:nvCxnSpPr>
          <p:cNvPr id="10" name="直线连接符 9"/>
          <p:cNvCxnSpPr/>
          <p:nvPr/>
        </p:nvCxnSpPr>
        <p:spPr>
          <a:xfrm flipH="1" flipV="1">
            <a:off x="1760230" y="2509245"/>
            <a:ext cx="1139596" cy="888377"/>
          </a:xfrm>
          <a:prstGeom prst="line">
            <a:avLst/>
          </a:prstGeom>
          <a:ln w="12700" cmpd="sng">
            <a:solidFill>
              <a:srgbClr val="09399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直线连接符 15"/>
          <p:cNvCxnSpPr/>
          <p:nvPr/>
        </p:nvCxnSpPr>
        <p:spPr>
          <a:xfrm flipH="1">
            <a:off x="3645876" y="4051533"/>
            <a:ext cx="1139596" cy="888377"/>
          </a:xfrm>
          <a:prstGeom prst="line">
            <a:avLst/>
          </a:prstGeom>
          <a:ln w="12700" cmpd="sng">
            <a:solidFill>
              <a:srgbClr val="09399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直线连接符 16"/>
          <p:cNvCxnSpPr/>
          <p:nvPr/>
        </p:nvCxnSpPr>
        <p:spPr>
          <a:xfrm flipH="1" flipV="1">
            <a:off x="3645876" y="2509245"/>
            <a:ext cx="1139596" cy="888377"/>
          </a:xfrm>
          <a:prstGeom prst="line">
            <a:avLst/>
          </a:prstGeom>
          <a:ln w="12700" cmpd="sng">
            <a:solidFill>
              <a:srgbClr val="09399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直线连接符 19"/>
          <p:cNvCxnSpPr/>
          <p:nvPr/>
        </p:nvCxnSpPr>
        <p:spPr>
          <a:xfrm flipH="1">
            <a:off x="5531524" y="4047403"/>
            <a:ext cx="1139596" cy="888377"/>
          </a:xfrm>
          <a:prstGeom prst="line">
            <a:avLst/>
          </a:prstGeom>
          <a:ln w="12700" cmpd="sng">
            <a:solidFill>
              <a:srgbClr val="09399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直线连接符 20"/>
          <p:cNvCxnSpPr/>
          <p:nvPr/>
        </p:nvCxnSpPr>
        <p:spPr>
          <a:xfrm flipH="1" flipV="1">
            <a:off x="5531524" y="2505115"/>
            <a:ext cx="1139596" cy="888377"/>
          </a:xfrm>
          <a:prstGeom prst="line">
            <a:avLst/>
          </a:prstGeom>
          <a:ln w="12700" cmpd="sng">
            <a:solidFill>
              <a:srgbClr val="09399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 name="组合 6">
            <a:extLst>
              <a:ext uri="{FF2B5EF4-FFF2-40B4-BE49-F238E27FC236}">
                <a16:creationId xmlns:a16="http://schemas.microsoft.com/office/drawing/2014/main" id="{BCBC99AE-98BC-4819-BD1A-64FF9DB671A4}"/>
              </a:ext>
            </a:extLst>
          </p:cNvPr>
          <p:cNvGrpSpPr/>
          <p:nvPr/>
        </p:nvGrpSpPr>
        <p:grpSpPr>
          <a:xfrm>
            <a:off x="1190757" y="3453927"/>
            <a:ext cx="7789391" cy="537171"/>
            <a:chOff x="1190757" y="3453927"/>
            <a:chExt cx="7789391" cy="537171"/>
          </a:xfrm>
        </p:grpSpPr>
        <p:sp>
          <p:nvSpPr>
            <p:cNvPr id="6" name="燕尾形 5"/>
            <p:cNvSpPr/>
            <p:nvPr/>
          </p:nvSpPr>
          <p:spPr>
            <a:xfrm>
              <a:off x="1190757" y="3458057"/>
              <a:ext cx="2132449" cy="533041"/>
            </a:xfrm>
            <a:prstGeom prst="chevron">
              <a:avLst>
                <a:gd name="adj" fmla="val 60001"/>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3200" b="1" dirty="0">
                  <a:solidFill>
                    <a:schemeClr val="bg1"/>
                  </a:solidFill>
                  <a:effectLst>
                    <a:outerShdw blurRad="38100" dist="38100" dir="2700000" algn="tl">
                      <a:srgbClr val="000000">
                        <a:alpha val="43137"/>
                      </a:srgbClr>
                    </a:outerShdw>
                  </a:effectLst>
                  <a:cs typeface="+mn-ea"/>
                  <a:sym typeface="+mn-lt"/>
                </a:rPr>
                <a:t>1</a:t>
              </a:r>
              <a:endParaRPr kumimoji="1" lang="zh-CN" altLang="en-US" sz="3200" b="1" dirty="0">
                <a:solidFill>
                  <a:schemeClr val="bg1"/>
                </a:solidFill>
                <a:effectLst>
                  <a:outerShdw blurRad="38100" dist="38100" dir="2700000" algn="tl">
                    <a:srgbClr val="000000">
                      <a:alpha val="43137"/>
                    </a:srgbClr>
                  </a:outerShdw>
                </a:effectLst>
                <a:cs typeface="+mn-ea"/>
                <a:sym typeface="+mn-lt"/>
              </a:endParaRPr>
            </a:p>
          </p:txBody>
        </p:sp>
        <p:sp>
          <p:nvSpPr>
            <p:cNvPr id="15" name="燕尾形 14"/>
            <p:cNvSpPr/>
            <p:nvPr/>
          </p:nvSpPr>
          <p:spPr>
            <a:xfrm>
              <a:off x="3076403" y="3458057"/>
              <a:ext cx="2132449" cy="533041"/>
            </a:xfrm>
            <a:prstGeom prst="chevron">
              <a:avLst>
                <a:gd name="adj" fmla="val 60001"/>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zh-CN" sz="3200" b="1" dirty="0">
                  <a:solidFill>
                    <a:schemeClr val="bg1"/>
                  </a:solidFill>
                  <a:effectLst>
                    <a:outerShdw blurRad="38100" dist="38100" dir="2700000" algn="tl">
                      <a:srgbClr val="000000">
                        <a:alpha val="43137"/>
                      </a:srgbClr>
                    </a:outerShdw>
                  </a:effectLst>
                  <a:cs typeface="+mn-ea"/>
                  <a:sym typeface="+mn-lt"/>
                </a:rPr>
                <a:t>2</a:t>
              </a:r>
              <a:endParaRPr kumimoji="1" lang="zh-CN" altLang="en-US" sz="3200" b="1" dirty="0">
                <a:solidFill>
                  <a:schemeClr val="bg1"/>
                </a:solidFill>
                <a:effectLst>
                  <a:outerShdw blurRad="38100" dist="38100" dir="2700000" algn="tl">
                    <a:srgbClr val="000000">
                      <a:alpha val="43137"/>
                    </a:srgbClr>
                  </a:outerShdw>
                </a:effectLst>
                <a:cs typeface="+mn-ea"/>
                <a:sym typeface="+mn-lt"/>
              </a:endParaRPr>
            </a:p>
          </p:txBody>
        </p:sp>
        <p:sp>
          <p:nvSpPr>
            <p:cNvPr id="19" name="燕尾形 18"/>
            <p:cNvSpPr/>
            <p:nvPr/>
          </p:nvSpPr>
          <p:spPr>
            <a:xfrm>
              <a:off x="4962051" y="3453927"/>
              <a:ext cx="2132449" cy="533041"/>
            </a:xfrm>
            <a:prstGeom prst="chevron">
              <a:avLst>
                <a:gd name="adj" fmla="val 60001"/>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3200" b="1" dirty="0">
                  <a:solidFill>
                    <a:schemeClr val="bg1"/>
                  </a:solidFill>
                  <a:effectLst>
                    <a:outerShdw blurRad="38100" dist="38100" dir="2700000" algn="tl">
                      <a:srgbClr val="000000">
                        <a:alpha val="43137"/>
                      </a:srgbClr>
                    </a:outerShdw>
                  </a:effectLst>
                  <a:cs typeface="+mn-ea"/>
                  <a:sym typeface="+mn-lt"/>
                </a:rPr>
                <a:t>3</a:t>
              </a:r>
              <a:endParaRPr kumimoji="1" lang="zh-CN" altLang="en-US" sz="3200" b="1" dirty="0">
                <a:solidFill>
                  <a:schemeClr val="bg1"/>
                </a:solidFill>
                <a:effectLst>
                  <a:outerShdw blurRad="38100" dist="38100" dir="2700000" algn="tl">
                    <a:srgbClr val="000000">
                      <a:alpha val="43137"/>
                    </a:srgbClr>
                  </a:outerShdw>
                </a:effectLst>
                <a:cs typeface="+mn-ea"/>
                <a:sym typeface="+mn-lt"/>
              </a:endParaRPr>
            </a:p>
          </p:txBody>
        </p:sp>
        <p:sp>
          <p:nvSpPr>
            <p:cNvPr id="23" name="燕尾形 22"/>
            <p:cNvSpPr/>
            <p:nvPr/>
          </p:nvSpPr>
          <p:spPr>
            <a:xfrm>
              <a:off x="6847699" y="3458057"/>
              <a:ext cx="2132449" cy="533041"/>
            </a:xfrm>
            <a:prstGeom prst="chevron">
              <a:avLst>
                <a:gd name="adj" fmla="val 60001"/>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3200" b="1" dirty="0">
                  <a:solidFill>
                    <a:schemeClr val="bg1"/>
                  </a:solidFill>
                  <a:effectLst>
                    <a:outerShdw blurRad="38100" dist="38100" dir="2700000" algn="tl">
                      <a:srgbClr val="000000">
                        <a:alpha val="43137"/>
                      </a:srgbClr>
                    </a:outerShdw>
                  </a:effectLst>
                  <a:cs typeface="+mn-ea"/>
                  <a:sym typeface="+mn-lt"/>
                </a:rPr>
                <a:t>4</a:t>
              </a:r>
              <a:endParaRPr kumimoji="1" lang="zh-CN" altLang="en-US" sz="3200" b="1" dirty="0">
                <a:solidFill>
                  <a:schemeClr val="bg1"/>
                </a:solidFill>
                <a:effectLst>
                  <a:outerShdw blurRad="38100" dist="38100" dir="2700000" algn="tl">
                    <a:srgbClr val="000000">
                      <a:alpha val="43137"/>
                    </a:srgbClr>
                  </a:outerShdw>
                </a:effectLst>
                <a:cs typeface="+mn-ea"/>
                <a:sym typeface="+mn-lt"/>
              </a:endParaRPr>
            </a:p>
          </p:txBody>
        </p:sp>
      </p:grpSp>
      <p:cxnSp>
        <p:nvCxnSpPr>
          <p:cNvPr id="24" name="直线连接符 23"/>
          <p:cNvCxnSpPr/>
          <p:nvPr/>
        </p:nvCxnSpPr>
        <p:spPr>
          <a:xfrm flipH="1">
            <a:off x="7417172" y="4051533"/>
            <a:ext cx="1139596" cy="888377"/>
          </a:xfrm>
          <a:prstGeom prst="line">
            <a:avLst/>
          </a:prstGeom>
          <a:ln w="12700" cmpd="sng">
            <a:solidFill>
              <a:srgbClr val="09399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直线连接符 24"/>
          <p:cNvCxnSpPr/>
          <p:nvPr/>
        </p:nvCxnSpPr>
        <p:spPr>
          <a:xfrm flipH="1" flipV="1">
            <a:off x="7417172" y="2509245"/>
            <a:ext cx="1139596" cy="888377"/>
          </a:xfrm>
          <a:prstGeom prst="line">
            <a:avLst/>
          </a:prstGeom>
          <a:ln w="12700" cmpd="sng">
            <a:solidFill>
              <a:srgbClr val="093991"/>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椭圆 28"/>
          <p:cNvSpPr/>
          <p:nvPr/>
        </p:nvSpPr>
        <p:spPr>
          <a:xfrm>
            <a:off x="1078032" y="1811376"/>
            <a:ext cx="752016" cy="752016"/>
          </a:xfrm>
          <a:prstGeom prst="ellipse">
            <a:avLst/>
          </a:prstGeom>
          <a:noFill/>
          <a:ln w="1270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rgbClr val="093991"/>
              </a:solidFill>
              <a:cs typeface="+mn-ea"/>
              <a:sym typeface="+mn-lt"/>
            </a:endParaRPr>
          </a:p>
        </p:txBody>
      </p:sp>
      <p:sp>
        <p:nvSpPr>
          <p:cNvPr id="30" name="椭圆 29"/>
          <p:cNvSpPr/>
          <p:nvPr/>
        </p:nvSpPr>
        <p:spPr>
          <a:xfrm>
            <a:off x="3031309" y="1811376"/>
            <a:ext cx="752016" cy="752016"/>
          </a:xfrm>
          <a:prstGeom prst="ellipse">
            <a:avLst/>
          </a:prstGeom>
          <a:noFill/>
          <a:ln w="1270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rgbClr val="093991"/>
              </a:solidFill>
              <a:cs typeface="+mn-ea"/>
              <a:sym typeface="+mn-lt"/>
            </a:endParaRPr>
          </a:p>
        </p:txBody>
      </p:sp>
      <p:sp>
        <p:nvSpPr>
          <p:cNvPr id="31" name="椭圆 30"/>
          <p:cNvSpPr/>
          <p:nvPr/>
        </p:nvSpPr>
        <p:spPr>
          <a:xfrm>
            <a:off x="4908609" y="1811376"/>
            <a:ext cx="752016" cy="752016"/>
          </a:xfrm>
          <a:prstGeom prst="ellipse">
            <a:avLst/>
          </a:prstGeom>
          <a:noFill/>
          <a:ln w="1270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rgbClr val="093991"/>
              </a:solidFill>
              <a:cs typeface="+mn-ea"/>
              <a:sym typeface="+mn-lt"/>
            </a:endParaRPr>
          </a:p>
        </p:txBody>
      </p:sp>
      <p:sp>
        <p:nvSpPr>
          <p:cNvPr id="32" name="椭圆 31"/>
          <p:cNvSpPr/>
          <p:nvPr/>
        </p:nvSpPr>
        <p:spPr>
          <a:xfrm>
            <a:off x="6782993" y="1811376"/>
            <a:ext cx="752016" cy="752016"/>
          </a:xfrm>
          <a:prstGeom prst="ellipse">
            <a:avLst/>
          </a:prstGeom>
          <a:noFill/>
          <a:ln w="1270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rgbClr val="093991"/>
              </a:solidFill>
              <a:cs typeface="+mn-ea"/>
              <a:sym typeface="+mn-lt"/>
            </a:endParaRPr>
          </a:p>
        </p:txBody>
      </p:sp>
      <p:sp>
        <p:nvSpPr>
          <p:cNvPr id="37" name="椭圆 36"/>
          <p:cNvSpPr/>
          <p:nvPr/>
        </p:nvSpPr>
        <p:spPr>
          <a:xfrm>
            <a:off x="1078032" y="4888743"/>
            <a:ext cx="752016" cy="752016"/>
          </a:xfrm>
          <a:prstGeom prst="ellipse">
            <a:avLst/>
          </a:prstGeom>
          <a:noFill/>
          <a:ln w="1270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rgbClr val="093991"/>
              </a:solidFill>
              <a:cs typeface="+mn-ea"/>
              <a:sym typeface="+mn-lt"/>
            </a:endParaRPr>
          </a:p>
        </p:txBody>
      </p:sp>
      <p:sp>
        <p:nvSpPr>
          <p:cNvPr id="38" name="椭圆 37"/>
          <p:cNvSpPr/>
          <p:nvPr/>
        </p:nvSpPr>
        <p:spPr>
          <a:xfrm>
            <a:off x="3031309" y="4888743"/>
            <a:ext cx="752016" cy="752016"/>
          </a:xfrm>
          <a:prstGeom prst="ellipse">
            <a:avLst/>
          </a:prstGeom>
          <a:noFill/>
          <a:ln w="1270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rgbClr val="093991"/>
              </a:solidFill>
              <a:cs typeface="+mn-ea"/>
              <a:sym typeface="+mn-lt"/>
            </a:endParaRPr>
          </a:p>
        </p:txBody>
      </p:sp>
      <p:sp>
        <p:nvSpPr>
          <p:cNvPr id="39" name="椭圆 38"/>
          <p:cNvSpPr/>
          <p:nvPr/>
        </p:nvSpPr>
        <p:spPr>
          <a:xfrm>
            <a:off x="4908609" y="4888743"/>
            <a:ext cx="752016" cy="752016"/>
          </a:xfrm>
          <a:prstGeom prst="ellipse">
            <a:avLst/>
          </a:prstGeom>
          <a:noFill/>
          <a:ln w="1270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rgbClr val="093991"/>
              </a:solidFill>
              <a:cs typeface="+mn-ea"/>
              <a:sym typeface="+mn-lt"/>
            </a:endParaRPr>
          </a:p>
        </p:txBody>
      </p:sp>
      <p:sp>
        <p:nvSpPr>
          <p:cNvPr id="40" name="椭圆 39"/>
          <p:cNvSpPr/>
          <p:nvPr/>
        </p:nvSpPr>
        <p:spPr>
          <a:xfrm>
            <a:off x="6782993" y="4888743"/>
            <a:ext cx="752016" cy="752016"/>
          </a:xfrm>
          <a:prstGeom prst="ellipse">
            <a:avLst/>
          </a:prstGeom>
          <a:noFill/>
          <a:ln w="1270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rgbClr val="093991"/>
              </a:solidFill>
              <a:cs typeface="+mn-ea"/>
              <a:sym typeface="+mn-lt"/>
            </a:endParaRPr>
          </a:p>
        </p:txBody>
      </p:sp>
      <p:sp>
        <p:nvSpPr>
          <p:cNvPr id="43" name="文本框 42"/>
          <p:cNvSpPr txBox="1"/>
          <p:nvPr/>
        </p:nvSpPr>
        <p:spPr>
          <a:xfrm>
            <a:off x="1033893" y="1392770"/>
            <a:ext cx="840295" cy="400110"/>
          </a:xfrm>
          <a:prstGeom prst="rect">
            <a:avLst/>
          </a:prstGeom>
          <a:noFill/>
        </p:spPr>
        <p:txBody>
          <a:bodyPr wrap="none" rtlCol="0">
            <a:spAutoFit/>
          </a:bodyPr>
          <a:lstStyle/>
          <a:p>
            <a:r>
              <a:rPr kumimoji="1" lang="zh-CN" altLang="en-US" sz="2000" b="1" dirty="0">
                <a:solidFill>
                  <a:schemeClr val="accent1"/>
                </a:solidFill>
                <a:cs typeface="+mn-ea"/>
                <a:sym typeface="+mn-lt"/>
              </a:rPr>
              <a:t>第</a:t>
            </a:r>
            <a:r>
              <a:rPr kumimoji="1" lang="en-US" altLang="zh-CN" sz="2000" b="1" dirty="0">
                <a:solidFill>
                  <a:schemeClr val="accent1"/>
                </a:solidFill>
                <a:cs typeface="+mn-ea"/>
                <a:sym typeface="+mn-lt"/>
              </a:rPr>
              <a:t>1</a:t>
            </a:r>
            <a:r>
              <a:rPr kumimoji="1" lang="zh-CN" altLang="en-US" sz="2000" b="1" dirty="0">
                <a:solidFill>
                  <a:schemeClr val="accent1"/>
                </a:solidFill>
                <a:cs typeface="+mn-ea"/>
                <a:sym typeface="+mn-lt"/>
              </a:rPr>
              <a:t>点</a:t>
            </a:r>
          </a:p>
        </p:txBody>
      </p:sp>
      <p:sp>
        <p:nvSpPr>
          <p:cNvPr id="45" name="文本框 44"/>
          <p:cNvSpPr txBox="1"/>
          <p:nvPr/>
        </p:nvSpPr>
        <p:spPr>
          <a:xfrm>
            <a:off x="2987170" y="1392770"/>
            <a:ext cx="840295" cy="400110"/>
          </a:xfrm>
          <a:prstGeom prst="rect">
            <a:avLst/>
          </a:prstGeom>
          <a:noFill/>
        </p:spPr>
        <p:txBody>
          <a:bodyPr wrap="none" rtlCol="0">
            <a:spAutoFit/>
          </a:bodyPr>
          <a:lstStyle/>
          <a:p>
            <a:r>
              <a:rPr kumimoji="1" lang="zh-CN" altLang="en-US" sz="2000" b="1" dirty="0">
                <a:solidFill>
                  <a:schemeClr val="accent1"/>
                </a:solidFill>
                <a:cs typeface="+mn-ea"/>
                <a:sym typeface="+mn-lt"/>
              </a:rPr>
              <a:t>第</a:t>
            </a:r>
            <a:r>
              <a:rPr kumimoji="1" lang="en-US" altLang="zh-CN" sz="2000" b="1" dirty="0">
                <a:solidFill>
                  <a:schemeClr val="accent1"/>
                </a:solidFill>
                <a:cs typeface="+mn-ea"/>
                <a:sym typeface="+mn-lt"/>
              </a:rPr>
              <a:t>2</a:t>
            </a:r>
            <a:r>
              <a:rPr kumimoji="1" lang="zh-CN" altLang="en-US" sz="2000" b="1" dirty="0">
                <a:solidFill>
                  <a:schemeClr val="accent1"/>
                </a:solidFill>
                <a:cs typeface="+mn-ea"/>
                <a:sym typeface="+mn-lt"/>
              </a:rPr>
              <a:t>点</a:t>
            </a:r>
          </a:p>
        </p:txBody>
      </p:sp>
      <p:sp>
        <p:nvSpPr>
          <p:cNvPr id="47" name="文本框 46"/>
          <p:cNvSpPr txBox="1"/>
          <p:nvPr/>
        </p:nvSpPr>
        <p:spPr>
          <a:xfrm>
            <a:off x="4864470" y="1397130"/>
            <a:ext cx="840295" cy="400110"/>
          </a:xfrm>
          <a:prstGeom prst="rect">
            <a:avLst/>
          </a:prstGeom>
          <a:noFill/>
        </p:spPr>
        <p:txBody>
          <a:bodyPr wrap="none" rtlCol="0">
            <a:spAutoFit/>
          </a:bodyPr>
          <a:lstStyle/>
          <a:p>
            <a:r>
              <a:rPr kumimoji="1" lang="zh-CN" altLang="en-US" sz="2000" b="1" dirty="0">
                <a:solidFill>
                  <a:schemeClr val="accent1"/>
                </a:solidFill>
                <a:cs typeface="+mn-ea"/>
                <a:sym typeface="+mn-lt"/>
              </a:rPr>
              <a:t>第</a:t>
            </a:r>
            <a:r>
              <a:rPr kumimoji="1" lang="en-US" altLang="zh-CN" sz="2000" b="1" dirty="0">
                <a:solidFill>
                  <a:schemeClr val="accent1"/>
                </a:solidFill>
                <a:cs typeface="+mn-ea"/>
                <a:sym typeface="+mn-lt"/>
              </a:rPr>
              <a:t>3</a:t>
            </a:r>
            <a:r>
              <a:rPr kumimoji="1" lang="zh-CN" altLang="en-US" sz="2000" b="1" dirty="0">
                <a:solidFill>
                  <a:schemeClr val="accent1"/>
                </a:solidFill>
                <a:cs typeface="+mn-ea"/>
                <a:sym typeface="+mn-lt"/>
              </a:rPr>
              <a:t>点</a:t>
            </a:r>
          </a:p>
        </p:txBody>
      </p:sp>
      <p:sp>
        <p:nvSpPr>
          <p:cNvPr id="48" name="文本框 47"/>
          <p:cNvSpPr txBox="1"/>
          <p:nvPr/>
        </p:nvSpPr>
        <p:spPr>
          <a:xfrm>
            <a:off x="6738854" y="1397130"/>
            <a:ext cx="840295" cy="400110"/>
          </a:xfrm>
          <a:prstGeom prst="rect">
            <a:avLst/>
          </a:prstGeom>
          <a:noFill/>
        </p:spPr>
        <p:txBody>
          <a:bodyPr wrap="none" rtlCol="0">
            <a:spAutoFit/>
          </a:bodyPr>
          <a:lstStyle/>
          <a:p>
            <a:r>
              <a:rPr kumimoji="1" lang="zh-CN" altLang="en-US" sz="2000" b="1" dirty="0">
                <a:solidFill>
                  <a:schemeClr val="accent1"/>
                </a:solidFill>
                <a:cs typeface="+mn-ea"/>
                <a:sym typeface="+mn-lt"/>
              </a:rPr>
              <a:t>第</a:t>
            </a:r>
            <a:r>
              <a:rPr kumimoji="1" lang="en-US" altLang="zh-CN" sz="2000" b="1" dirty="0">
                <a:solidFill>
                  <a:schemeClr val="accent1"/>
                </a:solidFill>
                <a:cs typeface="+mn-ea"/>
                <a:sym typeface="+mn-lt"/>
              </a:rPr>
              <a:t>4</a:t>
            </a:r>
            <a:r>
              <a:rPr kumimoji="1" lang="zh-CN" altLang="en-US" sz="2000" b="1" dirty="0">
                <a:solidFill>
                  <a:schemeClr val="accent1"/>
                </a:solidFill>
                <a:cs typeface="+mn-ea"/>
                <a:sym typeface="+mn-lt"/>
              </a:rPr>
              <a:t>点</a:t>
            </a:r>
          </a:p>
        </p:txBody>
      </p:sp>
      <p:cxnSp>
        <p:nvCxnSpPr>
          <p:cNvPr id="53" name="直线连接符 52"/>
          <p:cNvCxnSpPr/>
          <p:nvPr/>
        </p:nvCxnSpPr>
        <p:spPr>
          <a:xfrm flipH="1">
            <a:off x="1760230" y="4051533"/>
            <a:ext cx="1139596" cy="888377"/>
          </a:xfrm>
          <a:prstGeom prst="line">
            <a:avLst/>
          </a:prstGeom>
          <a:ln w="12700" cmpd="sng">
            <a:solidFill>
              <a:srgbClr val="093991"/>
            </a:solidFill>
            <a:prstDash val="sysDash"/>
          </a:ln>
          <a:effectLst/>
        </p:spPr>
        <p:style>
          <a:lnRef idx="2">
            <a:schemeClr val="accent1"/>
          </a:lnRef>
          <a:fillRef idx="0">
            <a:schemeClr val="accent1"/>
          </a:fillRef>
          <a:effectRef idx="1">
            <a:schemeClr val="accent1"/>
          </a:effectRef>
          <a:fontRef idx="minor">
            <a:schemeClr val="tx1"/>
          </a:fontRef>
        </p:style>
      </p:cxnSp>
      <p:sp>
        <p:nvSpPr>
          <p:cNvPr id="54" name="文本框 53"/>
          <p:cNvSpPr txBox="1"/>
          <p:nvPr/>
        </p:nvSpPr>
        <p:spPr>
          <a:xfrm>
            <a:off x="1033893" y="5674626"/>
            <a:ext cx="840295" cy="400110"/>
          </a:xfrm>
          <a:prstGeom prst="rect">
            <a:avLst/>
          </a:prstGeom>
          <a:noFill/>
        </p:spPr>
        <p:txBody>
          <a:bodyPr wrap="none" rtlCol="0">
            <a:spAutoFit/>
          </a:bodyPr>
          <a:lstStyle/>
          <a:p>
            <a:r>
              <a:rPr kumimoji="1" lang="zh-CN" altLang="en-US" sz="2000" b="1" dirty="0">
                <a:solidFill>
                  <a:schemeClr val="accent1"/>
                </a:solidFill>
                <a:cs typeface="+mn-ea"/>
                <a:sym typeface="+mn-lt"/>
              </a:rPr>
              <a:t>第</a:t>
            </a:r>
            <a:r>
              <a:rPr kumimoji="1" lang="en-US" altLang="zh-CN" sz="2000" b="1" dirty="0">
                <a:solidFill>
                  <a:schemeClr val="accent1"/>
                </a:solidFill>
                <a:cs typeface="+mn-ea"/>
                <a:sym typeface="+mn-lt"/>
              </a:rPr>
              <a:t>5</a:t>
            </a:r>
            <a:r>
              <a:rPr kumimoji="1" lang="zh-CN" altLang="en-US" sz="2000" b="1" dirty="0">
                <a:solidFill>
                  <a:schemeClr val="accent1"/>
                </a:solidFill>
                <a:cs typeface="+mn-ea"/>
                <a:sym typeface="+mn-lt"/>
              </a:rPr>
              <a:t>点</a:t>
            </a:r>
          </a:p>
        </p:txBody>
      </p:sp>
      <p:sp>
        <p:nvSpPr>
          <p:cNvPr id="55" name="文本框 54"/>
          <p:cNvSpPr txBox="1"/>
          <p:nvPr/>
        </p:nvSpPr>
        <p:spPr>
          <a:xfrm>
            <a:off x="2987170" y="5674626"/>
            <a:ext cx="840295" cy="400110"/>
          </a:xfrm>
          <a:prstGeom prst="rect">
            <a:avLst/>
          </a:prstGeom>
          <a:noFill/>
        </p:spPr>
        <p:txBody>
          <a:bodyPr wrap="none" rtlCol="0">
            <a:spAutoFit/>
          </a:bodyPr>
          <a:lstStyle/>
          <a:p>
            <a:r>
              <a:rPr kumimoji="1" lang="zh-CN" altLang="en-US" sz="2000" b="1" dirty="0">
                <a:solidFill>
                  <a:schemeClr val="accent1"/>
                </a:solidFill>
                <a:cs typeface="+mn-ea"/>
                <a:sym typeface="+mn-lt"/>
              </a:rPr>
              <a:t>第</a:t>
            </a:r>
            <a:r>
              <a:rPr kumimoji="1" lang="en-US" altLang="zh-CN" sz="2000" b="1" dirty="0">
                <a:solidFill>
                  <a:schemeClr val="accent1"/>
                </a:solidFill>
                <a:cs typeface="+mn-ea"/>
                <a:sym typeface="+mn-lt"/>
              </a:rPr>
              <a:t>6</a:t>
            </a:r>
            <a:r>
              <a:rPr kumimoji="1" lang="zh-CN" altLang="en-US" sz="2000" b="1" dirty="0">
                <a:solidFill>
                  <a:schemeClr val="accent1"/>
                </a:solidFill>
                <a:cs typeface="+mn-ea"/>
                <a:sym typeface="+mn-lt"/>
              </a:rPr>
              <a:t>点</a:t>
            </a:r>
          </a:p>
        </p:txBody>
      </p:sp>
      <p:sp>
        <p:nvSpPr>
          <p:cNvPr id="56" name="文本框 55"/>
          <p:cNvSpPr txBox="1"/>
          <p:nvPr/>
        </p:nvSpPr>
        <p:spPr>
          <a:xfrm>
            <a:off x="4864470" y="5678986"/>
            <a:ext cx="840295" cy="400110"/>
          </a:xfrm>
          <a:prstGeom prst="rect">
            <a:avLst/>
          </a:prstGeom>
          <a:noFill/>
        </p:spPr>
        <p:txBody>
          <a:bodyPr wrap="none" rtlCol="0">
            <a:spAutoFit/>
          </a:bodyPr>
          <a:lstStyle/>
          <a:p>
            <a:r>
              <a:rPr kumimoji="1" lang="zh-CN" altLang="en-US" sz="2000" b="1" dirty="0">
                <a:solidFill>
                  <a:schemeClr val="accent1"/>
                </a:solidFill>
                <a:cs typeface="+mn-ea"/>
                <a:sym typeface="+mn-lt"/>
              </a:rPr>
              <a:t>第</a:t>
            </a:r>
            <a:r>
              <a:rPr kumimoji="1" lang="en-US" altLang="zh-CN" sz="2000" b="1" dirty="0">
                <a:solidFill>
                  <a:schemeClr val="accent1"/>
                </a:solidFill>
                <a:cs typeface="+mn-ea"/>
                <a:sym typeface="+mn-lt"/>
              </a:rPr>
              <a:t>7</a:t>
            </a:r>
            <a:r>
              <a:rPr kumimoji="1" lang="zh-CN" altLang="en-US" sz="2000" b="1" dirty="0">
                <a:solidFill>
                  <a:schemeClr val="accent1"/>
                </a:solidFill>
                <a:cs typeface="+mn-ea"/>
                <a:sym typeface="+mn-lt"/>
              </a:rPr>
              <a:t>点</a:t>
            </a:r>
          </a:p>
        </p:txBody>
      </p:sp>
      <p:sp>
        <p:nvSpPr>
          <p:cNvPr id="57" name="文本框 56"/>
          <p:cNvSpPr txBox="1"/>
          <p:nvPr/>
        </p:nvSpPr>
        <p:spPr>
          <a:xfrm>
            <a:off x="6738854" y="5678986"/>
            <a:ext cx="840295" cy="400110"/>
          </a:xfrm>
          <a:prstGeom prst="rect">
            <a:avLst/>
          </a:prstGeom>
          <a:noFill/>
        </p:spPr>
        <p:txBody>
          <a:bodyPr wrap="none" rtlCol="0">
            <a:spAutoFit/>
          </a:bodyPr>
          <a:lstStyle/>
          <a:p>
            <a:r>
              <a:rPr kumimoji="1" lang="zh-CN" altLang="en-US" sz="2000" b="1" dirty="0">
                <a:solidFill>
                  <a:schemeClr val="accent1"/>
                </a:solidFill>
                <a:cs typeface="+mn-ea"/>
                <a:sym typeface="+mn-lt"/>
              </a:rPr>
              <a:t>第</a:t>
            </a:r>
            <a:r>
              <a:rPr kumimoji="1" lang="en-US" altLang="zh-CN" sz="2000" b="1" dirty="0">
                <a:solidFill>
                  <a:schemeClr val="accent1"/>
                </a:solidFill>
                <a:cs typeface="+mn-ea"/>
                <a:sym typeface="+mn-lt"/>
              </a:rPr>
              <a:t>8</a:t>
            </a:r>
            <a:r>
              <a:rPr kumimoji="1" lang="zh-CN" altLang="en-US" sz="2000" b="1" dirty="0">
                <a:solidFill>
                  <a:schemeClr val="accent1"/>
                </a:solidFill>
                <a:cs typeface="+mn-ea"/>
                <a:sym typeface="+mn-lt"/>
              </a:rPr>
              <a:t>点</a:t>
            </a:r>
          </a:p>
        </p:txBody>
      </p:sp>
      <p:sp>
        <p:nvSpPr>
          <p:cNvPr id="90" name="Freeform 217">
            <a:extLst>
              <a:ext uri="{FF2B5EF4-FFF2-40B4-BE49-F238E27FC236}">
                <a16:creationId xmlns:a16="http://schemas.microsoft.com/office/drawing/2014/main" id="{D61AD62E-5450-453B-B7B0-CD37C2692838}"/>
              </a:ext>
            </a:extLst>
          </p:cNvPr>
          <p:cNvSpPr>
            <a:spLocks noEditPoints="1"/>
          </p:cNvSpPr>
          <p:nvPr/>
        </p:nvSpPr>
        <p:spPr bwMode="auto">
          <a:xfrm>
            <a:off x="1290878" y="2003955"/>
            <a:ext cx="326324" cy="366859"/>
          </a:xfrm>
          <a:custGeom>
            <a:avLst/>
            <a:gdLst>
              <a:gd name="connsiteX0" fmla="*/ 220223 w 440846"/>
              <a:gd name="connsiteY0" fmla="*/ 268238 h 495605"/>
              <a:gd name="connsiteX1" fmla="*/ 239268 w 440846"/>
              <a:gd name="connsiteY1" fmla="*/ 287286 h 495605"/>
              <a:gd name="connsiteX2" fmla="*/ 253742 w 440846"/>
              <a:gd name="connsiteY2" fmla="*/ 342907 h 495605"/>
              <a:gd name="connsiteX3" fmla="*/ 296783 w 440846"/>
              <a:gd name="connsiteY3" fmla="*/ 386718 h 495605"/>
              <a:gd name="connsiteX4" fmla="*/ 354299 w 440846"/>
              <a:gd name="connsiteY4" fmla="*/ 401957 h 495605"/>
              <a:gd name="connsiteX5" fmla="*/ 368773 w 440846"/>
              <a:gd name="connsiteY5" fmla="*/ 401195 h 495605"/>
              <a:gd name="connsiteX6" fmla="*/ 389722 w 440846"/>
              <a:gd name="connsiteY6" fmla="*/ 417576 h 495605"/>
              <a:gd name="connsiteX7" fmla="*/ 373344 w 440846"/>
              <a:gd name="connsiteY7" fmla="*/ 438910 h 495605"/>
              <a:gd name="connsiteX8" fmla="*/ 354299 w 440846"/>
              <a:gd name="connsiteY8" fmla="*/ 440053 h 495605"/>
              <a:gd name="connsiteX9" fmla="*/ 277738 w 440846"/>
              <a:gd name="connsiteY9" fmla="*/ 419481 h 495605"/>
              <a:gd name="connsiteX10" fmla="*/ 220223 w 440846"/>
              <a:gd name="connsiteY10" fmla="*/ 361193 h 495605"/>
              <a:gd name="connsiteX11" fmla="*/ 201178 w 440846"/>
              <a:gd name="connsiteY11" fmla="*/ 287286 h 495605"/>
              <a:gd name="connsiteX12" fmla="*/ 220223 w 440846"/>
              <a:gd name="connsiteY12" fmla="*/ 268238 h 495605"/>
              <a:gd name="connsiteX13" fmla="*/ 220596 w 440846"/>
              <a:gd name="connsiteY13" fmla="*/ 133709 h 495605"/>
              <a:gd name="connsiteX14" fmla="*/ 297170 w 440846"/>
              <a:gd name="connsiteY14" fmla="*/ 154279 h 495605"/>
              <a:gd name="connsiteX15" fmla="*/ 354695 w 440846"/>
              <a:gd name="connsiteY15" fmla="*/ 212943 h 495605"/>
              <a:gd name="connsiteX16" fmla="*/ 373743 w 440846"/>
              <a:gd name="connsiteY16" fmla="*/ 286845 h 495605"/>
              <a:gd name="connsiteX17" fmla="*/ 354695 w 440846"/>
              <a:gd name="connsiteY17" fmla="*/ 305892 h 495605"/>
              <a:gd name="connsiteX18" fmla="*/ 335647 w 440846"/>
              <a:gd name="connsiteY18" fmla="*/ 286845 h 495605"/>
              <a:gd name="connsiteX19" fmla="*/ 321170 w 440846"/>
              <a:gd name="connsiteY19" fmla="*/ 231228 h 495605"/>
              <a:gd name="connsiteX20" fmla="*/ 278121 w 440846"/>
              <a:gd name="connsiteY20" fmla="*/ 187421 h 495605"/>
              <a:gd name="connsiteX21" fmla="*/ 220596 w 440846"/>
              <a:gd name="connsiteY21" fmla="*/ 172183 h 495605"/>
              <a:gd name="connsiteX22" fmla="*/ 206119 w 440846"/>
              <a:gd name="connsiteY22" fmla="*/ 172945 h 495605"/>
              <a:gd name="connsiteX23" fmla="*/ 105545 w 440846"/>
              <a:gd name="connsiteY23" fmla="*/ 286845 h 495605"/>
              <a:gd name="connsiteX24" fmla="*/ 140594 w 440846"/>
              <a:gd name="connsiteY24" fmla="*/ 414078 h 495605"/>
              <a:gd name="connsiteX25" fmla="*/ 134118 w 440846"/>
              <a:gd name="connsiteY25" fmla="*/ 440362 h 495605"/>
              <a:gd name="connsiteX26" fmla="*/ 124213 w 440846"/>
              <a:gd name="connsiteY26" fmla="*/ 443029 h 495605"/>
              <a:gd name="connsiteX27" fmla="*/ 107831 w 440846"/>
              <a:gd name="connsiteY27" fmla="*/ 433887 h 495605"/>
              <a:gd name="connsiteX28" fmla="*/ 67449 w 440846"/>
              <a:gd name="connsiteY28" fmla="*/ 286845 h 495605"/>
              <a:gd name="connsiteX29" fmla="*/ 201548 w 440846"/>
              <a:gd name="connsiteY29" fmla="*/ 134851 h 495605"/>
              <a:gd name="connsiteX30" fmla="*/ 220596 w 440846"/>
              <a:gd name="connsiteY30" fmla="*/ 133709 h 495605"/>
              <a:gd name="connsiteX31" fmla="*/ 220232 w 440846"/>
              <a:gd name="connsiteY31" fmla="*/ 66663 h 495605"/>
              <a:gd name="connsiteX32" fmla="*/ 293770 w 440846"/>
              <a:gd name="connsiteY32" fmla="*/ 79234 h 495605"/>
              <a:gd name="connsiteX33" fmla="*/ 385597 w 440846"/>
              <a:gd name="connsiteY33" fmla="*/ 141328 h 495605"/>
              <a:gd name="connsiteX34" fmla="*/ 440846 w 440846"/>
              <a:gd name="connsiteY34" fmla="*/ 287229 h 495605"/>
              <a:gd name="connsiteX35" fmla="*/ 354734 w 440846"/>
              <a:gd name="connsiteY35" fmla="*/ 373322 h 495605"/>
              <a:gd name="connsiteX36" fmla="*/ 333397 w 440846"/>
              <a:gd name="connsiteY36" fmla="*/ 370656 h 495605"/>
              <a:gd name="connsiteX37" fmla="*/ 268623 w 440846"/>
              <a:gd name="connsiteY37" fmla="*/ 287229 h 495605"/>
              <a:gd name="connsiteX38" fmla="*/ 232806 w 440846"/>
              <a:gd name="connsiteY38" fmla="*/ 240754 h 495605"/>
              <a:gd name="connsiteX39" fmla="*/ 220995 w 440846"/>
              <a:gd name="connsiteY39" fmla="*/ 239230 h 495605"/>
              <a:gd name="connsiteX40" fmla="*/ 172985 w 440846"/>
              <a:gd name="connsiteY40" fmla="*/ 287229 h 495605"/>
              <a:gd name="connsiteX41" fmla="*/ 218708 w 440846"/>
              <a:gd name="connsiteY41" fmla="*/ 407607 h 495605"/>
              <a:gd name="connsiteX42" fmla="*/ 294532 w 440846"/>
              <a:gd name="connsiteY42" fmla="*/ 458653 h 495605"/>
              <a:gd name="connsiteX43" fmla="*/ 305963 w 440846"/>
              <a:gd name="connsiteY43" fmla="*/ 483034 h 495605"/>
              <a:gd name="connsiteX44" fmla="*/ 288055 w 440846"/>
              <a:gd name="connsiteY44" fmla="*/ 495605 h 495605"/>
              <a:gd name="connsiteX45" fmla="*/ 281578 w 440846"/>
              <a:gd name="connsiteY45" fmla="*/ 494462 h 495605"/>
              <a:gd name="connsiteX46" fmla="*/ 189750 w 440846"/>
              <a:gd name="connsiteY46" fmla="*/ 432368 h 495605"/>
              <a:gd name="connsiteX47" fmla="*/ 134502 w 440846"/>
              <a:gd name="connsiteY47" fmla="*/ 286848 h 495605"/>
              <a:gd name="connsiteX48" fmla="*/ 220614 w 440846"/>
              <a:gd name="connsiteY48" fmla="*/ 200755 h 495605"/>
              <a:gd name="connsiteX49" fmla="*/ 241951 w 440846"/>
              <a:gd name="connsiteY49" fmla="*/ 203422 h 495605"/>
              <a:gd name="connsiteX50" fmla="*/ 306725 w 440846"/>
              <a:gd name="connsiteY50" fmla="*/ 286848 h 495605"/>
              <a:gd name="connsiteX51" fmla="*/ 342542 w 440846"/>
              <a:gd name="connsiteY51" fmla="*/ 333323 h 495605"/>
              <a:gd name="connsiteX52" fmla="*/ 354353 w 440846"/>
              <a:gd name="connsiteY52" fmla="*/ 334847 h 495605"/>
              <a:gd name="connsiteX53" fmla="*/ 402362 w 440846"/>
              <a:gd name="connsiteY53" fmla="*/ 286848 h 495605"/>
              <a:gd name="connsiteX54" fmla="*/ 356639 w 440846"/>
              <a:gd name="connsiteY54" fmla="*/ 166470 h 495605"/>
              <a:gd name="connsiteX55" fmla="*/ 280815 w 440846"/>
              <a:gd name="connsiteY55" fmla="*/ 115043 h 495605"/>
              <a:gd name="connsiteX56" fmla="*/ 220232 w 440846"/>
              <a:gd name="connsiteY56" fmla="*/ 104757 h 495605"/>
              <a:gd name="connsiteX57" fmla="*/ 174891 w 440846"/>
              <a:gd name="connsiteY57" fmla="*/ 110471 h 495605"/>
              <a:gd name="connsiteX58" fmla="*/ 38103 w 440846"/>
              <a:gd name="connsiteY58" fmla="*/ 286848 h 495605"/>
              <a:gd name="connsiteX59" fmla="*/ 45342 w 440846"/>
              <a:gd name="connsiteY59" fmla="*/ 338275 h 495605"/>
              <a:gd name="connsiteX60" fmla="*/ 32387 w 440846"/>
              <a:gd name="connsiteY60" fmla="*/ 361894 h 495605"/>
              <a:gd name="connsiteX61" fmla="*/ 27053 w 440846"/>
              <a:gd name="connsiteY61" fmla="*/ 362656 h 495605"/>
              <a:gd name="connsiteX62" fmla="*/ 8764 w 440846"/>
              <a:gd name="connsiteY62" fmla="*/ 348942 h 495605"/>
              <a:gd name="connsiteX63" fmla="*/ 0 w 440846"/>
              <a:gd name="connsiteY63" fmla="*/ 286848 h 495605"/>
              <a:gd name="connsiteX64" fmla="*/ 165365 w 440846"/>
              <a:gd name="connsiteY64" fmla="*/ 73520 h 495605"/>
              <a:gd name="connsiteX65" fmla="*/ 220232 w 440846"/>
              <a:gd name="connsiteY65" fmla="*/ 66663 h 495605"/>
              <a:gd name="connsiteX66" fmla="*/ 220215 w 440846"/>
              <a:gd name="connsiteY66" fmla="*/ 0 h 495605"/>
              <a:gd name="connsiteX67" fmla="*/ 291836 w 440846"/>
              <a:gd name="connsiteY67" fmla="*/ 9142 h 495605"/>
              <a:gd name="connsiteX68" fmla="*/ 417173 w 440846"/>
              <a:gd name="connsiteY68" fmla="*/ 78473 h 495605"/>
              <a:gd name="connsiteX69" fmla="*/ 417935 w 440846"/>
              <a:gd name="connsiteY69" fmla="*/ 105519 h 495605"/>
              <a:gd name="connsiteX70" fmla="*/ 404220 w 440846"/>
              <a:gd name="connsiteY70" fmla="*/ 111614 h 495605"/>
              <a:gd name="connsiteX71" fmla="*/ 391267 w 440846"/>
              <a:gd name="connsiteY71" fmla="*/ 106281 h 495605"/>
              <a:gd name="connsiteX72" fmla="*/ 282693 w 440846"/>
              <a:gd name="connsiteY72" fmla="*/ 46093 h 495605"/>
              <a:gd name="connsiteX73" fmla="*/ 220596 w 440846"/>
              <a:gd name="connsiteY73" fmla="*/ 38094 h 495605"/>
              <a:gd name="connsiteX74" fmla="*/ 51068 w 440846"/>
              <a:gd name="connsiteY74" fmla="*/ 104377 h 495605"/>
              <a:gd name="connsiteX75" fmla="*/ 38115 w 440846"/>
              <a:gd name="connsiteY75" fmla="*/ 109329 h 495605"/>
              <a:gd name="connsiteX76" fmla="*/ 24019 w 440846"/>
              <a:gd name="connsiteY76" fmla="*/ 103234 h 495605"/>
              <a:gd name="connsiteX77" fmla="*/ 25162 w 440846"/>
              <a:gd name="connsiteY77" fmla="*/ 76187 h 495605"/>
              <a:gd name="connsiteX78" fmla="*/ 220215 w 440846"/>
              <a:gd name="connsiteY78" fmla="*/ 0 h 4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40846" h="495605">
                <a:moveTo>
                  <a:pt x="220223" y="268238"/>
                </a:moveTo>
                <a:cubicBezTo>
                  <a:pt x="230888" y="268238"/>
                  <a:pt x="239268" y="276619"/>
                  <a:pt x="239268" y="287286"/>
                </a:cubicBezTo>
                <a:cubicBezTo>
                  <a:pt x="239268" y="306715"/>
                  <a:pt x="244219" y="326145"/>
                  <a:pt x="253742" y="342907"/>
                </a:cubicBezTo>
                <a:cubicBezTo>
                  <a:pt x="263645" y="361193"/>
                  <a:pt x="278500" y="376051"/>
                  <a:pt x="296783" y="386718"/>
                </a:cubicBezTo>
                <a:cubicBezTo>
                  <a:pt x="314305" y="396623"/>
                  <a:pt x="334111" y="401957"/>
                  <a:pt x="354299" y="401957"/>
                </a:cubicBezTo>
                <a:cubicBezTo>
                  <a:pt x="359251" y="401957"/>
                  <a:pt x="363821" y="401957"/>
                  <a:pt x="368773" y="401195"/>
                </a:cubicBezTo>
                <a:cubicBezTo>
                  <a:pt x="379057" y="399671"/>
                  <a:pt x="388199" y="406909"/>
                  <a:pt x="389722" y="417576"/>
                </a:cubicBezTo>
                <a:cubicBezTo>
                  <a:pt x="391246" y="428243"/>
                  <a:pt x="383628" y="437767"/>
                  <a:pt x="373344" y="438910"/>
                </a:cubicBezTo>
                <a:cubicBezTo>
                  <a:pt x="366869" y="439672"/>
                  <a:pt x="360393" y="440053"/>
                  <a:pt x="354299" y="440053"/>
                </a:cubicBezTo>
                <a:cubicBezTo>
                  <a:pt x="327255" y="440053"/>
                  <a:pt x="300973" y="432815"/>
                  <a:pt x="277738" y="419481"/>
                </a:cubicBezTo>
                <a:cubicBezTo>
                  <a:pt x="253361" y="405766"/>
                  <a:pt x="233554" y="385575"/>
                  <a:pt x="220223" y="361193"/>
                </a:cubicBezTo>
                <a:cubicBezTo>
                  <a:pt x="207653" y="338716"/>
                  <a:pt x="201178" y="313192"/>
                  <a:pt x="201178" y="287286"/>
                </a:cubicBezTo>
                <a:cubicBezTo>
                  <a:pt x="201178" y="276619"/>
                  <a:pt x="209558" y="268238"/>
                  <a:pt x="220223" y="268238"/>
                </a:cubicBezTo>
                <a:close/>
                <a:moveTo>
                  <a:pt x="220596" y="133709"/>
                </a:moveTo>
                <a:cubicBezTo>
                  <a:pt x="247644" y="133709"/>
                  <a:pt x="273931" y="140946"/>
                  <a:pt x="297170" y="154279"/>
                </a:cubicBezTo>
                <a:cubicBezTo>
                  <a:pt x="321551" y="168374"/>
                  <a:pt x="341361" y="188563"/>
                  <a:pt x="354695" y="212943"/>
                </a:cubicBezTo>
                <a:cubicBezTo>
                  <a:pt x="367267" y="235419"/>
                  <a:pt x="373743" y="260941"/>
                  <a:pt x="373743" y="286845"/>
                </a:cubicBezTo>
                <a:cubicBezTo>
                  <a:pt x="373743" y="297511"/>
                  <a:pt x="365362" y="305892"/>
                  <a:pt x="354695" y="305892"/>
                </a:cubicBezTo>
                <a:cubicBezTo>
                  <a:pt x="344028" y="305892"/>
                  <a:pt x="335647" y="297511"/>
                  <a:pt x="335647" y="286845"/>
                </a:cubicBezTo>
                <a:cubicBezTo>
                  <a:pt x="335647" y="267417"/>
                  <a:pt x="330694" y="247990"/>
                  <a:pt x="321170" y="231228"/>
                </a:cubicBezTo>
                <a:cubicBezTo>
                  <a:pt x="311265" y="212943"/>
                  <a:pt x="296408" y="198087"/>
                  <a:pt x="278121" y="187421"/>
                </a:cubicBezTo>
                <a:cubicBezTo>
                  <a:pt x="260597" y="177516"/>
                  <a:pt x="240787" y="172183"/>
                  <a:pt x="220596" y="172183"/>
                </a:cubicBezTo>
                <a:cubicBezTo>
                  <a:pt x="215644" y="172183"/>
                  <a:pt x="211072" y="172183"/>
                  <a:pt x="206119" y="172945"/>
                </a:cubicBezTo>
                <a:cubicBezTo>
                  <a:pt x="148975" y="179802"/>
                  <a:pt x="105545" y="228943"/>
                  <a:pt x="105545" y="286845"/>
                </a:cubicBezTo>
                <a:cubicBezTo>
                  <a:pt x="105545" y="331796"/>
                  <a:pt x="117736" y="375984"/>
                  <a:pt x="140594" y="414078"/>
                </a:cubicBezTo>
                <a:cubicBezTo>
                  <a:pt x="145927" y="423220"/>
                  <a:pt x="143261" y="435029"/>
                  <a:pt x="134118" y="440362"/>
                </a:cubicBezTo>
                <a:cubicBezTo>
                  <a:pt x="131070" y="442267"/>
                  <a:pt x="127641" y="443029"/>
                  <a:pt x="124213" y="443029"/>
                </a:cubicBezTo>
                <a:cubicBezTo>
                  <a:pt x="117736" y="443029"/>
                  <a:pt x="111260" y="439981"/>
                  <a:pt x="107831" y="433887"/>
                </a:cubicBezTo>
                <a:cubicBezTo>
                  <a:pt x="81545" y="389317"/>
                  <a:pt x="67449" y="338652"/>
                  <a:pt x="67449" y="286845"/>
                </a:cubicBezTo>
                <a:cubicBezTo>
                  <a:pt x="67449" y="209515"/>
                  <a:pt x="124974" y="144375"/>
                  <a:pt x="201548" y="134851"/>
                </a:cubicBezTo>
                <a:cubicBezTo>
                  <a:pt x="208024" y="134090"/>
                  <a:pt x="214501" y="133709"/>
                  <a:pt x="220596" y="133709"/>
                </a:cubicBezTo>
                <a:close/>
                <a:moveTo>
                  <a:pt x="220232" y="66663"/>
                </a:moveTo>
                <a:cubicBezTo>
                  <a:pt x="245380" y="66663"/>
                  <a:pt x="270147" y="70853"/>
                  <a:pt x="293770" y="79234"/>
                </a:cubicBezTo>
                <a:cubicBezTo>
                  <a:pt x="329206" y="91805"/>
                  <a:pt x="360831" y="113138"/>
                  <a:pt x="385597" y="141328"/>
                </a:cubicBezTo>
                <a:cubicBezTo>
                  <a:pt x="421033" y="181708"/>
                  <a:pt x="440465" y="233516"/>
                  <a:pt x="440846" y="287229"/>
                </a:cubicBezTo>
                <a:cubicBezTo>
                  <a:pt x="440846" y="334847"/>
                  <a:pt x="402362" y="373322"/>
                  <a:pt x="354734" y="373322"/>
                </a:cubicBezTo>
                <a:cubicBezTo>
                  <a:pt x="347876" y="373322"/>
                  <a:pt x="340636" y="372560"/>
                  <a:pt x="333397" y="370656"/>
                </a:cubicBezTo>
                <a:cubicBezTo>
                  <a:pt x="295294" y="360751"/>
                  <a:pt x="268623" y="326466"/>
                  <a:pt x="268623" y="287229"/>
                </a:cubicBezTo>
                <a:cubicBezTo>
                  <a:pt x="268623" y="265134"/>
                  <a:pt x="254144" y="246087"/>
                  <a:pt x="232806" y="240754"/>
                </a:cubicBezTo>
                <a:cubicBezTo>
                  <a:pt x="228996" y="239611"/>
                  <a:pt x="224805" y="239230"/>
                  <a:pt x="220995" y="239230"/>
                </a:cubicBezTo>
                <a:cubicBezTo>
                  <a:pt x="194323" y="239230"/>
                  <a:pt x="172985" y="260944"/>
                  <a:pt x="172985" y="287229"/>
                </a:cubicBezTo>
                <a:cubicBezTo>
                  <a:pt x="172985" y="331419"/>
                  <a:pt x="189369" y="374465"/>
                  <a:pt x="218708" y="407607"/>
                </a:cubicBezTo>
                <a:cubicBezTo>
                  <a:pt x="239284" y="430845"/>
                  <a:pt x="265574" y="448368"/>
                  <a:pt x="294532" y="458653"/>
                </a:cubicBezTo>
                <a:cubicBezTo>
                  <a:pt x="304439" y="462082"/>
                  <a:pt x="309392" y="473129"/>
                  <a:pt x="305963" y="483034"/>
                </a:cubicBezTo>
                <a:cubicBezTo>
                  <a:pt x="303296" y="490653"/>
                  <a:pt x="296056" y="495605"/>
                  <a:pt x="288055" y="495605"/>
                </a:cubicBezTo>
                <a:cubicBezTo>
                  <a:pt x="285769" y="495605"/>
                  <a:pt x="283864" y="495224"/>
                  <a:pt x="281578" y="494462"/>
                </a:cubicBezTo>
                <a:cubicBezTo>
                  <a:pt x="246142" y="481891"/>
                  <a:pt x="214517" y="460558"/>
                  <a:pt x="189750" y="432368"/>
                </a:cubicBezTo>
                <a:cubicBezTo>
                  <a:pt x="153934" y="391988"/>
                  <a:pt x="134502" y="340561"/>
                  <a:pt x="134502" y="286848"/>
                </a:cubicBezTo>
                <a:cubicBezTo>
                  <a:pt x="134502" y="239230"/>
                  <a:pt x="172985" y="200755"/>
                  <a:pt x="220614" y="200755"/>
                </a:cubicBezTo>
                <a:cubicBezTo>
                  <a:pt x="227472" y="200755"/>
                  <a:pt x="234711" y="201517"/>
                  <a:pt x="241951" y="203422"/>
                </a:cubicBezTo>
                <a:cubicBezTo>
                  <a:pt x="280053" y="213326"/>
                  <a:pt x="306725" y="247611"/>
                  <a:pt x="306725" y="286848"/>
                </a:cubicBezTo>
                <a:cubicBezTo>
                  <a:pt x="306725" y="308943"/>
                  <a:pt x="321204" y="327990"/>
                  <a:pt x="342542" y="333323"/>
                </a:cubicBezTo>
                <a:cubicBezTo>
                  <a:pt x="346352" y="334466"/>
                  <a:pt x="350543" y="334847"/>
                  <a:pt x="354353" y="334847"/>
                </a:cubicBezTo>
                <a:cubicBezTo>
                  <a:pt x="381025" y="334847"/>
                  <a:pt x="402362" y="313133"/>
                  <a:pt x="402362" y="286848"/>
                </a:cubicBezTo>
                <a:cubicBezTo>
                  <a:pt x="402362" y="242659"/>
                  <a:pt x="385978" y="199612"/>
                  <a:pt x="356639" y="166470"/>
                </a:cubicBezTo>
                <a:cubicBezTo>
                  <a:pt x="336064" y="142852"/>
                  <a:pt x="309773" y="125328"/>
                  <a:pt x="280815" y="115043"/>
                </a:cubicBezTo>
                <a:cubicBezTo>
                  <a:pt x="261383" y="108186"/>
                  <a:pt x="240808" y="104757"/>
                  <a:pt x="220232" y="104757"/>
                </a:cubicBezTo>
                <a:cubicBezTo>
                  <a:pt x="204991" y="104757"/>
                  <a:pt x="189750" y="106662"/>
                  <a:pt x="174891" y="110471"/>
                </a:cubicBezTo>
                <a:cubicBezTo>
                  <a:pt x="94494" y="131042"/>
                  <a:pt x="38103" y="203803"/>
                  <a:pt x="38103" y="286848"/>
                </a:cubicBezTo>
                <a:cubicBezTo>
                  <a:pt x="38103" y="304372"/>
                  <a:pt x="40389" y="321514"/>
                  <a:pt x="45342" y="338275"/>
                </a:cubicBezTo>
                <a:cubicBezTo>
                  <a:pt x="48390" y="348180"/>
                  <a:pt x="42294" y="358846"/>
                  <a:pt x="32387" y="361894"/>
                </a:cubicBezTo>
                <a:cubicBezTo>
                  <a:pt x="30482" y="362275"/>
                  <a:pt x="28958" y="362656"/>
                  <a:pt x="27053" y="362656"/>
                </a:cubicBezTo>
                <a:cubicBezTo>
                  <a:pt x="18670" y="362656"/>
                  <a:pt x="11050" y="357323"/>
                  <a:pt x="8764" y="348942"/>
                </a:cubicBezTo>
                <a:cubicBezTo>
                  <a:pt x="3048" y="328752"/>
                  <a:pt x="0" y="307800"/>
                  <a:pt x="0" y="286848"/>
                </a:cubicBezTo>
                <a:cubicBezTo>
                  <a:pt x="0" y="186279"/>
                  <a:pt x="68203" y="98281"/>
                  <a:pt x="165365" y="73520"/>
                </a:cubicBezTo>
                <a:cubicBezTo>
                  <a:pt x="183273" y="68949"/>
                  <a:pt x="201562" y="66663"/>
                  <a:pt x="220232" y="66663"/>
                </a:cubicBezTo>
                <a:close/>
                <a:moveTo>
                  <a:pt x="220215" y="0"/>
                </a:moveTo>
                <a:cubicBezTo>
                  <a:pt x="244216" y="0"/>
                  <a:pt x="268597" y="3047"/>
                  <a:pt x="291836" y="9142"/>
                </a:cubicBezTo>
                <a:cubicBezTo>
                  <a:pt x="338313" y="20951"/>
                  <a:pt x="381743" y="44950"/>
                  <a:pt x="417173" y="78473"/>
                </a:cubicBezTo>
                <a:cubicBezTo>
                  <a:pt x="424792" y="85711"/>
                  <a:pt x="425173" y="97901"/>
                  <a:pt x="417935" y="105519"/>
                </a:cubicBezTo>
                <a:cubicBezTo>
                  <a:pt x="414506" y="109710"/>
                  <a:pt x="409173" y="111614"/>
                  <a:pt x="404220" y="111614"/>
                </a:cubicBezTo>
                <a:cubicBezTo>
                  <a:pt x="399649" y="111614"/>
                  <a:pt x="395077" y="109710"/>
                  <a:pt x="391267" y="106281"/>
                </a:cubicBezTo>
                <a:cubicBezTo>
                  <a:pt x="360790" y="77330"/>
                  <a:pt x="323075" y="56379"/>
                  <a:pt x="282693" y="46093"/>
                </a:cubicBezTo>
                <a:cubicBezTo>
                  <a:pt x="262502" y="40760"/>
                  <a:pt x="241549" y="38094"/>
                  <a:pt x="220596" y="38094"/>
                </a:cubicBezTo>
                <a:cubicBezTo>
                  <a:pt x="157356" y="38094"/>
                  <a:pt x="97545" y="61712"/>
                  <a:pt x="51068" y="104377"/>
                </a:cubicBezTo>
                <a:cubicBezTo>
                  <a:pt x="47258" y="107805"/>
                  <a:pt x="42686" y="109329"/>
                  <a:pt x="38115" y="109329"/>
                </a:cubicBezTo>
                <a:cubicBezTo>
                  <a:pt x="33162" y="109329"/>
                  <a:pt x="28210" y="107424"/>
                  <a:pt x="24019" y="103234"/>
                </a:cubicBezTo>
                <a:cubicBezTo>
                  <a:pt x="17162" y="95234"/>
                  <a:pt x="17543" y="83425"/>
                  <a:pt x="25162" y="76187"/>
                </a:cubicBezTo>
                <a:cubicBezTo>
                  <a:pt x="78497" y="27046"/>
                  <a:pt x="147832" y="0"/>
                  <a:pt x="220215" y="0"/>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2400">
              <a:solidFill>
                <a:srgbClr val="093991"/>
              </a:solidFill>
              <a:cs typeface="+mn-ea"/>
              <a:sym typeface="+mn-lt"/>
            </a:endParaRPr>
          </a:p>
        </p:txBody>
      </p:sp>
      <p:sp>
        <p:nvSpPr>
          <p:cNvPr id="106" name="Freeform 119">
            <a:extLst>
              <a:ext uri="{FF2B5EF4-FFF2-40B4-BE49-F238E27FC236}">
                <a16:creationId xmlns:a16="http://schemas.microsoft.com/office/drawing/2014/main" id="{D8901257-423E-43A1-B956-B7AA44C4DBA7}"/>
              </a:ext>
            </a:extLst>
          </p:cNvPr>
          <p:cNvSpPr>
            <a:spLocks noEditPoints="1"/>
          </p:cNvSpPr>
          <p:nvPr/>
        </p:nvSpPr>
        <p:spPr bwMode="auto">
          <a:xfrm>
            <a:off x="5104297" y="2007183"/>
            <a:ext cx="360640" cy="360402"/>
          </a:xfrm>
          <a:custGeom>
            <a:avLst/>
            <a:gdLst>
              <a:gd name="T0" fmla="*/ 304 w 12633"/>
              <a:gd name="T1" fmla="*/ 5016 h 12624"/>
              <a:gd name="T2" fmla="*/ 12065 w 12633"/>
              <a:gd name="T3" fmla="*/ 115 h 12624"/>
              <a:gd name="T4" fmla="*/ 12560 w 12633"/>
              <a:gd name="T5" fmla="*/ 541 h 12624"/>
              <a:gd name="T6" fmla="*/ 9631 w 12633"/>
              <a:gd name="T7" fmla="*/ 12260 h 12624"/>
              <a:gd name="T8" fmla="*/ 9042 w 12633"/>
              <a:gd name="T9" fmla="*/ 12452 h 12624"/>
              <a:gd name="T10" fmla="*/ 6498 w 12633"/>
              <a:gd name="T11" fmla="*/ 10333 h 12624"/>
              <a:gd name="T12" fmla="*/ 6006 w 12633"/>
              <a:gd name="T13" fmla="*/ 10355 h 12624"/>
              <a:gd name="T14" fmla="*/ 4701 w 12633"/>
              <a:gd name="T15" fmla="*/ 11659 h 12624"/>
              <a:gd name="T16" fmla="*/ 4303 w 12633"/>
              <a:gd name="T17" fmla="*/ 11738 h 12624"/>
              <a:gd name="T18" fmla="*/ 4077 w 12633"/>
              <a:gd name="T19" fmla="*/ 11401 h 12624"/>
              <a:gd name="T20" fmla="*/ 4077 w 12633"/>
              <a:gd name="T21" fmla="*/ 8646 h 12624"/>
              <a:gd name="T22" fmla="*/ 4184 w 12633"/>
              <a:gd name="T23" fmla="*/ 8387 h 12624"/>
              <a:gd name="T24" fmla="*/ 9490 w 12633"/>
              <a:gd name="T25" fmla="*/ 3081 h 12624"/>
              <a:gd name="T26" fmla="*/ 3226 w 12633"/>
              <a:gd name="T27" fmla="*/ 7780 h 12624"/>
              <a:gd name="T28" fmla="*/ 2773 w 12633"/>
              <a:gd name="T29" fmla="*/ 7768 h 12624"/>
              <a:gd name="T30" fmla="*/ 211 w 12633"/>
              <a:gd name="T31" fmla="*/ 5634 h 12624"/>
              <a:gd name="T32" fmla="*/ 304 w 12633"/>
              <a:gd name="T33" fmla="*/ 5016 h 1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33" h="12624">
                <a:moveTo>
                  <a:pt x="304" y="5016"/>
                </a:moveTo>
                <a:lnTo>
                  <a:pt x="12065" y="115"/>
                </a:lnTo>
                <a:cubicBezTo>
                  <a:pt x="12342" y="0"/>
                  <a:pt x="12633" y="250"/>
                  <a:pt x="12560" y="541"/>
                </a:cubicBezTo>
                <a:lnTo>
                  <a:pt x="9631" y="12260"/>
                </a:lnTo>
                <a:cubicBezTo>
                  <a:pt x="9565" y="12521"/>
                  <a:pt x="9249" y="12624"/>
                  <a:pt x="9042" y="12452"/>
                </a:cubicBezTo>
                <a:lnTo>
                  <a:pt x="6498" y="10333"/>
                </a:lnTo>
                <a:cubicBezTo>
                  <a:pt x="6353" y="10212"/>
                  <a:pt x="6139" y="10221"/>
                  <a:pt x="6006" y="10355"/>
                </a:cubicBezTo>
                <a:lnTo>
                  <a:pt x="4701" y="11659"/>
                </a:lnTo>
                <a:cubicBezTo>
                  <a:pt x="4596" y="11763"/>
                  <a:pt x="4440" y="11794"/>
                  <a:pt x="4303" y="11738"/>
                </a:cubicBezTo>
                <a:cubicBezTo>
                  <a:pt x="4167" y="11681"/>
                  <a:pt x="4078" y="11549"/>
                  <a:pt x="4077" y="11401"/>
                </a:cubicBezTo>
                <a:lnTo>
                  <a:pt x="4077" y="8646"/>
                </a:lnTo>
                <a:cubicBezTo>
                  <a:pt x="4077" y="8549"/>
                  <a:pt x="4116" y="8456"/>
                  <a:pt x="4184" y="8387"/>
                </a:cubicBezTo>
                <a:lnTo>
                  <a:pt x="9490" y="3081"/>
                </a:lnTo>
                <a:lnTo>
                  <a:pt x="3226" y="7780"/>
                </a:lnTo>
                <a:cubicBezTo>
                  <a:pt x="3091" y="7881"/>
                  <a:pt x="2903" y="7877"/>
                  <a:pt x="2773" y="7768"/>
                </a:cubicBezTo>
                <a:lnTo>
                  <a:pt x="211" y="5634"/>
                </a:lnTo>
                <a:cubicBezTo>
                  <a:pt x="0" y="5458"/>
                  <a:pt x="51" y="5122"/>
                  <a:pt x="304" y="5016"/>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2400">
              <a:solidFill>
                <a:srgbClr val="093991"/>
              </a:solidFill>
              <a:cs typeface="+mn-ea"/>
              <a:sym typeface="+mn-lt"/>
            </a:endParaRPr>
          </a:p>
        </p:txBody>
      </p:sp>
      <p:grpSp>
        <p:nvGrpSpPr>
          <p:cNvPr id="115" name="组 86">
            <a:extLst>
              <a:ext uri="{FF2B5EF4-FFF2-40B4-BE49-F238E27FC236}">
                <a16:creationId xmlns:a16="http://schemas.microsoft.com/office/drawing/2014/main" id="{2500DD72-C89D-4DB2-AA2B-9F730E031D4C}"/>
              </a:ext>
            </a:extLst>
          </p:cNvPr>
          <p:cNvGrpSpPr/>
          <p:nvPr/>
        </p:nvGrpSpPr>
        <p:grpSpPr>
          <a:xfrm>
            <a:off x="1244490" y="5064213"/>
            <a:ext cx="419101" cy="401076"/>
            <a:chOff x="3806443" y="119077"/>
            <a:chExt cx="628649" cy="601613"/>
          </a:xfrm>
          <a:solidFill>
            <a:schemeClr val="accent1"/>
          </a:solidFill>
        </p:grpSpPr>
        <p:sp>
          <p:nvSpPr>
            <p:cNvPr id="116" name="Freeform 125">
              <a:extLst>
                <a:ext uri="{FF2B5EF4-FFF2-40B4-BE49-F238E27FC236}">
                  <a16:creationId xmlns:a16="http://schemas.microsoft.com/office/drawing/2014/main" id="{ACE0D131-C5B3-4B5D-ABC8-AD34B06C2FDF}"/>
                </a:ext>
              </a:extLst>
            </p:cNvPr>
            <p:cNvSpPr>
              <a:spLocks noEditPoints="1"/>
            </p:cNvSpPr>
            <p:nvPr/>
          </p:nvSpPr>
          <p:spPr bwMode="auto">
            <a:xfrm>
              <a:off x="3806443" y="206408"/>
              <a:ext cx="628649" cy="514282"/>
            </a:xfrm>
            <a:custGeom>
              <a:avLst/>
              <a:gdLst>
                <a:gd name="T0" fmla="*/ 1138 w 12516"/>
                <a:gd name="T1" fmla="*/ 0 h 10240"/>
                <a:gd name="T2" fmla="*/ 11378 w 12516"/>
                <a:gd name="T3" fmla="*/ 0 h 10240"/>
                <a:gd name="T4" fmla="*/ 12516 w 12516"/>
                <a:gd name="T5" fmla="*/ 1138 h 10240"/>
                <a:gd name="T6" fmla="*/ 12516 w 12516"/>
                <a:gd name="T7" fmla="*/ 9102 h 10240"/>
                <a:gd name="T8" fmla="*/ 11378 w 12516"/>
                <a:gd name="T9" fmla="*/ 10240 h 10240"/>
                <a:gd name="T10" fmla="*/ 1138 w 12516"/>
                <a:gd name="T11" fmla="*/ 10240 h 10240"/>
                <a:gd name="T12" fmla="*/ 0 w 12516"/>
                <a:gd name="T13" fmla="*/ 9102 h 10240"/>
                <a:gd name="T14" fmla="*/ 0 w 12516"/>
                <a:gd name="T15" fmla="*/ 1138 h 10240"/>
                <a:gd name="T16" fmla="*/ 1138 w 12516"/>
                <a:gd name="T17" fmla="*/ 0 h 10240"/>
                <a:gd name="T18" fmla="*/ 3414 w 12516"/>
                <a:gd name="T19" fmla="*/ 4551 h 10240"/>
                <a:gd name="T20" fmla="*/ 4551 w 12516"/>
                <a:gd name="T21" fmla="*/ 3413 h 10240"/>
                <a:gd name="T22" fmla="*/ 3414 w 12516"/>
                <a:gd name="T23" fmla="*/ 2276 h 10240"/>
                <a:gd name="T24" fmla="*/ 2276 w 12516"/>
                <a:gd name="T25" fmla="*/ 3413 h 10240"/>
                <a:gd name="T26" fmla="*/ 3414 w 12516"/>
                <a:gd name="T27" fmla="*/ 4551 h 10240"/>
                <a:gd name="T28" fmla="*/ 3414 w 12516"/>
                <a:gd name="T29" fmla="*/ 5120 h 10240"/>
                <a:gd name="T30" fmla="*/ 1138 w 12516"/>
                <a:gd name="T31" fmla="*/ 7396 h 10240"/>
                <a:gd name="T32" fmla="*/ 1707 w 12516"/>
                <a:gd name="T33" fmla="*/ 7964 h 10240"/>
                <a:gd name="T34" fmla="*/ 5120 w 12516"/>
                <a:gd name="T35" fmla="*/ 7964 h 10240"/>
                <a:gd name="T36" fmla="*/ 5689 w 12516"/>
                <a:gd name="T37" fmla="*/ 7396 h 10240"/>
                <a:gd name="T38" fmla="*/ 3414 w 12516"/>
                <a:gd name="T39" fmla="*/ 5120 h 10240"/>
                <a:gd name="T40" fmla="*/ 7396 w 12516"/>
                <a:gd name="T41" fmla="*/ 3413 h 10240"/>
                <a:gd name="T42" fmla="*/ 6827 w 12516"/>
                <a:gd name="T43" fmla="*/ 3982 h 10240"/>
                <a:gd name="T44" fmla="*/ 7396 w 12516"/>
                <a:gd name="T45" fmla="*/ 4551 h 10240"/>
                <a:gd name="T46" fmla="*/ 10809 w 12516"/>
                <a:gd name="T47" fmla="*/ 4551 h 10240"/>
                <a:gd name="T48" fmla="*/ 11378 w 12516"/>
                <a:gd name="T49" fmla="*/ 3982 h 10240"/>
                <a:gd name="T50" fmla="*/ 10809 w 12516"/>
                <a:gd name="T51" fmla="*/ 3413 h 10240"/>
                <a:gd name="T52" fmla="*/ 7396 w 12516"/>
                <a:gd name="T53" fmla="*/ 3413 h 10240"/>
                <a:gd name="T54" fmla="*/ 7396 w 12516"/>
                <a:gd name="T55" fmla="*/ 5689 h 10240"/>
                <a:gd name="T56" fmla="*/ 6827 w 12516"/>
                <a:gd name="T57" fmla="*/ 6258 h 10240"/>
                <a:gd name="T58" fmla="*/ 7396 w 12516"/>
                <a:gd name="T59" fmla="*/ 6827 h 10240"/>
                <a:gd name="T60" fmla="*/ 10809 w 12516"/>
                <a:gd name="T61" fmla="*/ 6827 h 10240"/>
                <a:gd name="T62" fmla="*/ 11378 w 12516"/>
                <a:gd name="T63" fmla="*/ 6258 h 10240"/>
                <a:gd name="T64" fmla="*/ 10809 w 12516"/>
                <a:gd name="T65" fmla="*/ 5689 h 10240"/>
                <a:gd name="T66" fmla="*/ 7396 w 12516"/>
                <a:gd name="T67" fmla="*/ 5689 h 10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16" h="10240">
                  <a:moveTo>
                    <a:pt x="1138" y="0"/>
                  </a:moveTo>
                  <a:lnTo>
                    <a:pt x="11378" y="0"/>
                  </a:lnTo>
                  <a:cubicBezTo>
                    <a:pt x="12006" y="0"/>
                    <a:pt x="12516" y="509"/>
                    <a:pt x="12516" y="1138"/>
                  </a:cubicBezTo>
                  <a:lnTo>
                    <a:pt x="12516" y="9102"/>
                  </a:lnTo>
                  <a:cubicBezTo>
                    <a:pt x="12516" y="9731"/>
                    <a:pt x="12006" y="10240"/>
                    <a:pt x="11378" y="10240"/>
                  </a:cubicBezTo>
                  <a:lnTo>
                    <a:pt x="1138" y="10240"/>
                  </a:lnTo>
                  <a:cubicBezTo>
                    <a:pt x="510" y="10240"/>
                    <a:pt x="0" y="9731"/>
                    <a:pt x="0" y="9102"/>
                  </a:cubicBezTo>
                  <a:lnTo>
                    <a:pt x="0" y="1138"/>
                  </a:lnTo>
                  <a:cubicBezTo>
                    <a:pt x="0" y="509"/>
                    <a:pt x="510" y="0"/>
                    <a:pt x="1138" y="0"/>
                  </a:cubicBezTo>
                  <a:close/>
                  <a:moveTo>
                    <a:pt x="3414" y="4551"/>
                  </a:moveTo>
                  <a:cubicBezTo>
                    <a:pt x="4042" y="4551"/>
                    <a:pt x="4551" y="4042"/>
                    <a:pt x="4551" y="3413"/>
                  </a:cubicBezTo>
                  <a:cubicBezTo>
                    <a:pt x="4551" y="2785"/>
                    <a:pt x="4042" y="2276"/>
                    <a:pt x="3414" y="2276"/>
                  </a:cubicBezTo>
                  <a:cubicBezTo>
                    <a:pt x="2785" y="2276"/>
                    <a:pt x="2276" y="2785"/>
                    <a:pt x="2276" y="3413"/>
                  </a:cubicBezTo>
                  <a:cubicBezTo>
                    <a:pt x="2276" y="4042"/>
                    <a:pt x="2785" y="4551"/>
                    <a:pt x="3414" y="4551"/>
                  </a:cubicBezTo>
                  <a:close/>
                  <a:moveTo>
                    <a:pt x="3414" y="5120"/>
                  </a:moveTo>
                  <a:cubicBezTo>
                    <a:pt x="2157" y="5120"/>
                    <a:pt x="1138" y="6139"/>
                    <a:pt x="1138" y="7396"/>
                  </a:cubicBezTo>
                  <a:cubicBezTo>
                    <a:pt x="1138" y="7710"/>
                    <a:pt x="1393" y="7964"/>
                    <a:pt x="1707" y="7964"/>
                  </a:cubicBezTo>
                  <a:lnTo>
                    <a:pt x="5120" y="7964"/>
                  </a:lnTo>
                  <a:cubicBezTo>
                    <a:pt x="5434" y="7964"/>
                    <a:pt x="5689" y="7710"/>
                    <a:pt x="5689" y="7396"/>
                  </a:cubicBezTo>
                  <a:cubicBezTo>
                    <a:pt x="5689" y="6139"/>
                    <a:pt x="4670" y="5120"/>
                    <a:pt x="3414" y="5120"/>
                  </a:cubicBezTo>
                  <a:close/>
                  <a:moveTo>
                    <a:pt x="7396" y="3413"/>
                  </a:moveTo>
                  <a:cubicBezTo>
                    <a:pt x="7082" y="3413"/>
                    <a:pt x="6827" y="3668"/>
                    <a:pt x="6827" y="3982"/>
                  </a:cubicBezTo>
                  <a:cubicBezTo>
                    <a:pt x="6827" y="4296"/>
                    <a:pt x="7082" y="4551"/>
                    <a:pt x="7396" y="4551"/>
                  </a:cubicBezTo>
                  <a:lnTo>
                    <a:pt x="10809" y="4551"/>
                  </a:lnTo>
                  <a:cubicBezTo>
                    <a:pt x="11123" y="4551"/>
                    <a:pt x="11378" y="4296"/>
                    <a:pt x="11378" y="3982"/>
                  </a:cubicBezTo>
                  <a:cubicBezTo>
                    <a:pt x="11378" y="3668"/>
                    <a:pt x="11123" y="3413"/>
                    <a:pt x="10809" y="3413"/>
                  </a:cubicBezTo>
                  <a:lnTo>
                    <a:pt x="7396" y="3413"/>
                  </a:lnTo>
                  <a:close/>
                  <a:moveTo>
                    <a:pt x="7396" y="5689"/>
                  </a:moveTo>
                  <a:cubicBezTo>
                    <a:pt x="7082" y="5689"/>
                    <a:pt x="6827" y="5944"/>
                    <a:pt x="6827" y="6258"/>
                  </a:cubicBezTo>
                  <a:cubicBezTo>
                    <a:pt x="6827" y="6572"/>
                    <a:pt x="7082" y="6827"/>
                    <a:pt x="7396" y="6827"/>
                  </a:cubicBezTo>
                  <a:lnTo>
                    <a:pt x="10809" y="6827"/>
                  </a:lnTo>
                  <a:cubicBezTo>
                    <a:pt x="11123" y="6827"/>
                    <a:pt x="11378" y="6572"/>
                    <a:pt x="11378" y="6258"/>
                  </a:cubicBezTo>
                  <a:cubicBezTo>
                    <a:pt x="11378" y="5944"/>
                    <a:pt x="11123" y="5689"/>
                    <a:pt x="10809" y="5689"/>
                  </a:cubicBezTo>
                  <a:lnTo>
                    <a:pt x="7396" y="56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2400">
                <a:solidFill>
                  <a:schemeClr val="accent1"/>
                </a:solidFill>
                <a:cs typeface="+mn-ea"/>
                <a:sym typeface="+mn-lt"/>
              </a:endParaRPr>
            </a:p>
          </p:txBody>
        </p:sp>
        <p:sp>
          <p:nvSpPr>
            <p:cNvPr id="117" name="Freeform 127">
              <a:extLst>
                <a:ext uri="{FF2B5EF4-FFF2-40B4-BE49-F238E27FC236}">
                  <a16:creationId xmlns:a16="http://schemas.microsoft.com/office/drawing/2014/main" id="{859CC8F9-1193-4975-ABE2-C337E4DE8913}"/>
                </a:ext>
              </a:extLst>
            </p:cNvPr>
            <p:cNvSpPr>
              <a:spLocks/>
            </p:cNvSpPr>
            <p:nvPr/>
          </p:nvSpPr>
          <p:spPr bwMode="auto">
            <a:xfrm>
              <a:off x="3982656" y="119077"/>
              <a:ext cx="279400" cy="228570"/>
            </a:xfrm>
            <a:custGeom>
              <a:avLst/>
              <a:gdLst>
                <a:gd name="T0" fmla="*/ 1138 w 12516"/>
                <a:gd name="T1" fmla="*/ 0 h 10240"/>
                <a:gd name="T2" fmla="*/ 11378 w 12516"/>
                <a:gd name="T3" fmla="*/ 0 h 10240"/>
                <a:gd name="T4" fmla="*/ 12516 w 12516"/>
                <a:gd name="T5" fmla="*/ 1138 h 10240"/>
                <a:gd name="T6" fmla="*/ 12516 w 12516"/>
                <a:gd name="T7" fmla="*/ 9102 h 10240"/>
                <a:gd name="T8" fmla="*/ 11378 w 12516"/>
                <a:gd name="T9" fmla="*/ 10240 h 10240"/>
                <a:gd name="T10" fmla="*/ 1138 w 12516"/>
                <a:gd name="T11" fmla="*/ 10240 h 10240"/>
                <a:gd name="T12" fmla="*/ 0 w 12516"/>
                <a:gd name="T13" fmla="*/ 9102 h 10240"/>
                <a:gd name="T14" fmla="*/ 0 w 12516"/>
                <a:gd name="T15" fmla="*/ 1138 h 10240"/>
                <a:gd name="T16" fmla="*/ 1138 w 12516"/>
                <a:gd name="T17" fmla="*/ 0 h 10240"/>
                <a:gd name="T18" fmla="*/ 3414 w 12516"/>
                <a:gd name="T19" fmla="*/ 4551 h 10240"/>
                <a:gd name="T20" fmla="*/ 4551 w 12516"/>
                <a:gd name="T21" fmla="*/ 3413 h 10240"/>
                <a:gd name="T22" fmla="*/ 3414 w 12516"/>
                <a:gd name="T23" fmla="*/ 2276 h 10240"/>
                <a:gd name="T24" fmla="*/ 2276 w 12516"/>
                <a:gd name="T25" fmla="*/ 3413 h 10240"/>
                <a:gd name="T26" fmla="*/ 3414 w 12516"/>
                <a:gd name="T27" fmla="*/ 4551 h 10240"/>
                <a:gd name="T28" fmla="*/ 3414 w 12516"/>
                <a:gd name="T29" fmla="*/ 5120 h 10240"/>
                <a:gd name="T30" fmla="*/ 1138 w 12516"/>
                <a:gd name="T31" fmla="*/ 7396 h 10240"/>
                <a:gd name="T32" fmla="*/ 1707 w 12516"/>
                <a:gd name="T33" fmla="*/ 7964 h 10240"/>
                <a:gd name="T34" fmla="*/ 5120 w 12516"/>
                <a:gd name="T35" fmla="*/ 7964 h 10240"/>
                <a:gd name="T36" fmla="*/ 5689 w 12516"/>
                <a:gd name="T37" fmla="*/ 7396 h 10240"/>
                <a:gd name="T38" fmla="*/ 3414 w 12516"/>
                <a:gd name="T39" fmla="*/ 5120 h 10240"/>
                <a:gd name="T40" fmla="*/ 7396 w 12516"/>
                <a:gd name="T41" fmla="*/ 3413 h 10240"/>
                <a:gd name="T42" fmla="*/ 6827 w 12516"/>
                <a:gd name="T43" fmla="*/ 3982 h 10240"/>
                <a:gd name="T44" fmla="*/ 7396 w 12516"/>
                <a:gd name="T45" fmla="*/ 4551 h 10240"/>
                <a:gd name="T46" fmla="*/ 10809 w 12516"/>
                <a:gd name="T47" fmla="*/ 4551 h 10240"/>
                <a:gd name="T48" fmla="*/ 11378 w 12516"/>
                <a:gd name="T49" fmla="*/ 3982 h 10240"/>
                <a:gd name="T50" fmla="*/ 10809 w 12516"/>
                <a:gd name="T51" fmla="*/ 3413 h 10240"/>
                <a:gd name="T52" fmla="*/ 7396 w 12516"/>
                <a:gd name="T53" fmla="*/ 3413 h 10240"/>
                <a:gd name="T54" fmla="*/ 7396 w 12516"/>
                <a:gd name="T55" fmla="*/ 5689 h 10240"/>
                <a:gd name="T56" fmla="*/ 6827 w 12516"/>
                <a:gd name="T57" fmla="*/ 6258 h 10240"/>
                <a:gd name="T58" fmla="*/ 7396 w 12516"/>
                <a:gd name="T59" fmla="*/ 6827 h 10240"/>
                <a:gd name="T60" fmla="*/ 10809 w 12516"/>
                <a:gd name="T61" fmla="*/ 6827 h 10240"/>
                <a:gd name="T62" fmla="*/ 11378 w 12516"/>
                <a:gd name="T63" fmla="*/ 6258 h 10240"/>
                <a:gd name="T64" fmla="*/ 10809 w 12516"/>
                <a:gd name="T65" fmla="*/ 5689 h 10240"/>
                <a:gd name="T66" fmla="*/ 7396 w 12516"/>
                <a:gd name="T67" fmla="*/ 5689 h 10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16" h="10240">
                  <a:moveTo>
                    <a:pt x="1138" y="0"/>
                  </a:moveTo>
                  <a:lnTo>
                    <a:pt x="11378" y="0"/>
                  </a:lnTo>
                  <a:cubicBezTo>
                    <a:pt x="12006" y="0"/>
                    <a:pt x="12516" y="509"/>
                    <a:pt x="12516" y="1138"/>
                  </a:cubicBezTo>
                  <a:lnTo>
                    <a:pt x="12516" y="9102"/>
                  </a:lnTo>
                  <a:cubicBezTo>
                    <a:pt x="12516" y="9731"/>
                    <a:pt x="12006" y="10240"/>
                    <a:pt x="11378" y="10240"/>
                  </a:cubicBezTo>
                  <a:lnTo>
                    <a:pt x="1138" y="10240"/>
                  </a:lnTo>
                  <a:cubicBezTo>
                    <a:pt x="510" y="10240"/>
                    <a:pt x="0" y="9731"/>
                    <a:pt x="0" y="9102"/>
                  </a:cubicBezTo>
                  <a:lnTo>
                    <a:pt x="0" y="1138"/>
                  </a:lnTo>
                  <a:cubicBezTo>
                    <a:pt x="0" y="509"/>
                    <a:pt x="510" y="0"/>
                    <a:pt x="1138" y="0"/>
                  </a:cubicBezTo>
                  <a:close/>
                  <a:moveTo>
                    <a:pt x="3414" y="4551"/>
                  </a:moveTo>
                  <a:cubicBezTo>
                    <a:pt x="4042" y="4551"/>
                    <a:pt x="4551" y="4042"/>
                    <a:pt x="4551" y="3413"/>
                  </a:cubicBezTo>
                  <a:cubicBezTo>
                    <a:pt x="4551" y="2785"/>
                    <a:pt x="4042" y="2276"/>
                    <a:pt x="3414" y="2276"/>
                  </a:cubicBezTo>
                  <a:cubicBezTo>
                    <a:pt x="2785" y="2276"/>
                    <a:pt x="2276" y="2785"/>
                    <a:pt x="2276" y="3413"/>
                  </a:cubicBezTo>
                  <a:cubicBezTo>
                    <a:pt x="2276" y="4042"/>
                    <a:pt x="2785" y="4551"/>
                    <a:pt x="3414" y="4551"/>
                  </a:cubicBezTo>
                  <a:close/>
                  <a:moveTo>
                    <a:pt x="3414" y="5120"/>
                  </a:moveTo>
                  <a:cubicBezTo>
                    <a:pt x="2157" y="5120"/>
                    <a:pt x="1138" y="6139"/>
                    <a:pt x="1138" y="7396"/>
                  </a:cubicBezTo>
                  <a:cubicBezTo>
                    <a:pt x="1138" y="7710"/>
                    <a:pt x="1393" y="7964"/>
                    <a:pt x="1707" y="7964"/>
                  </a:cubicBezTo>
                  <a:lnTo>
                    <a:pt x="5120" y="7964"/>
                  </a:lnTo>
                  <a:cubicBezTo>
                    <a:pt x="5434" y="7964"/>
                    <a:pt x="5689" y="7710"/>
                    <a:pt x="5689" y="7396"/>
                  </a:cubicBezTo>
                  <a:cubicBezTo>
                    <a:pt x="5689" y="6139"/>
                    <a:pt x="4670" y="5120"/>
                    <a:pt x="3414" y="5120"/>
                  </a:cubicBezTo>
                  <a:close/>
                  <a:moveTo>
                    <a:pt x="7396" y="3413"/>
                  </a:moveTo>
                  <a:cubicBezTo>
                    <a:pt x="7082" y="3413"/>
                    <a:pt x="6827" y="3668"/>
                    <a:pt x="6827" y="3982"/>
                  </a:cubicBezTo>
                  <a:cubicBezTo>
                    <a:pt x="6827" y="4296"/>
                    <a:pt x="7082" y="4551"/>
                    <a:pt x="7396" y="4551"/>
                  </a:cubicBezTo>
                  <a:lnTo>
                    <a:pt x="10809" y="4551"/>
                  </a:lnTo>
                  <a:cubicBezTo>
                    <a:pt x="11123" y="4551"/>
                    <a:pt x="11378" y="4296"/>
                    <a:pt x="11378" y="3982"/>
                  </a:cubicBezTo>
                  <a:cubicBezTo>
                    <a:pt x="11378" y="3668"/>
                    <a:pt x="11123" y="3413"/>
                    <a:pt x="10809" y="3413"/>
                  </a:cubicBezTo>
                  <a:lnTo>
                    <a:pt x="7396" y="3413"/>
                  </a:lnTo>
                  <a:close/>
                  <a:moveTo>
                    <a:pt x="7396" y="5689"/>
                  </a:moveTo>
                  <a:cubicBezTo>
                    <a:pt x="7082" y="5689"/>
                    <a:pt x="6827" y="5944"/>
                    <a:pt x="6827" y="6258"/>
                  </a:cubicBezTo>
                  <a:cubicBezTo>
                    <a:pt x="6827" y="6572"/>
                    <a:pt x="7082" y="6827"/>
                    <a:pt x="7396" y="6827"/>
                  </a:cubicBezTo>
                  <a:lnTo>
                    <a:pt x="10809" y="6827"/>
                  </a:lnTo>
                  <a:cubicBezTo>
                    <a:pt x="11123" y="6827"/>
                    <a:pt x="11378" y="6572"/>
                    <a:pt x="11378" y="6258"/>
                  </a:cubicBezTo>
                  <a:cubicBezTo>
                    <a:pt x="11378" y="5944"/>
                    <a:pt x="11123" y="5689"/>
                    <a:pt x="10809" y="5689"/>
                  </a:cubicBezTo>
                  <a:lnTo>
                    <a:pt x="7396" y="56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2400">
                <a:solidFill>
                  <a:schemeClr val="accent1"/>
                </a:solidFill>
                <a:cs typeface="+mn-ea"/>
                <a:sym typeface="+mn-lt"/>
              </a:endParaRPr>
            </a:p>
          </p:txBody>
        </p:sp>
        <p:sp>
          <p:nvSpPr>
            <p:cNvPr id="118" name="Freeform 128">
              <a:extLst>
                <a:ext uri="{FF2B5EF4-FFF2-40B4-BE49-F238E27FC236}">
                  <a16:creationId xmlns:a16="http://schemas.microsoft.com/office/drawing/2014/main" id="{5EA16D0E-CF2E-4C8A-B7FB-43BF85ED4473}"/>
                </a:ext>
              </a:extLst>
            </p:cNvPr>
            <p:cNvSpPr>
              <a:spLocks/>
            </p:cNvSpPr>
            <p:nvPr/>
          </p:nvSpPr>
          <p:spPr bwMode="auto">
            <a:xfrm>
              <a:off x="3806443" y="206408"/>
              <a:ext cx="628649" cy="514282"/>
            </a:xfrm>
            <a:custGeom>
              <a:avLst/>
              <a:gdLst>
                <a:gd name="T0" fmla="*/ 1138 w 12516"/>
                <a:gd name="T1" fmla="*/ 0 h 10240"/>
                <a:gd name="T2" fmla="*/ 11378 w 12516"/>
                <a:gd name="T3" fmla="*/ 0 h 10240"/>
                <a:gd name="T4" fmla="*/ 12516 w 12516"/>
                <a:gd name="T5" fmla="*/ 1138 h 10240"/>
                <a:gd name="T6" fmla="*/ 12516 w 12516"/>
                <a:gd name="T7" fmla="*/ 9102 h 10240"/>
                <a:gd name="T8" fmla="*/ 11378 w 12516"/>
                <a:gd name="T9" fmla="*/ 10240 h 10240"/>
                <a:gd name="T10" fmla="*/ 1138 w 12516"/>
                <a:gd name="T11" fmla="*/ 10240 h 10240"/>
                <a:gd name="T12" fmla="*/ 0 w 12516"/>
                <a:gd name="T13" fmla="*/ 9102 h 10240"/>
                <a:gd name="T14" fmla="*/ 0 w 12516"/>
                <a:gd name="T15" fmla="*/ 1138 h 10240"/>
                <a:gd name="T16" fmla="*/ 1138 w 12516"/>
                <a:gd name="T17" fmla="*/ 0 h 10240"/>
                <a:gd name="T18" fmla="*/ 3414 w 12516"/>
                <a:gd name="T19" fmla="*/ 4551 h 10240"/>
                <a:gd name="T20" fmla="*/ 4551 w 12516"/>
                <a:gd name="T21" fmla="*/ 3413 h 10240"/>
                <a:gd name="T22" fmla="*/ 3414 w 12516"/>
                <a:gd name="T23" fmla="*/ 2276 h 10240"/>
                <a:gd name="T24" fmla="*/ 2276 w 12516"/>
                <a:gd name="T25" fmla="*/ 3413 h 10240"/>
                <a:gd name="T26" fmla="*/ 3414 w 12516"/>
                <a:gd name="T27" fmla="*/ 4551 h 10240"/>
                <a:gd name="T28" fmla="*/ 3414 w 12516"/>
                <a:gd name="T29" fmla="*/ 5120 h 10240"/>
                <a:gd name="T30" fmla="*/ 1138 w 12516"/>
                <a:gd name="T31" fmla="*/ 7396 h 10240"/>
                <a:gd name="T32" fmla="*/ 1707 w 12516"/>
                <a:gd name="T33" fmla="*/ 7964 h 10240"/>
                <a:gd name="T34" fmla="*/ 5120 w 12516"/>
                <a:gd name="T35" fmla="*/ 7964 h 10240"/>
                <a:gd name="T36" fmla="*/ 5689 w 12516"/>
                <a:gd name="T37" fmla="*/ 7396 h 10240"/>
                <a:gd name="T38" fmla="*/ 3414 w 12516"/>
                <a:gd name="T39" fmla="*/ 5120 h 10240"/>
                <a:gd name="T40" fmla="*/ 7396 w 12516"/>
                <a:gd name="T41" fmla="*/ 3413 h 10240"/>
                <a:gd name="T42" fmla="*/ 6827 w 12516"/>
                <a:gd name="T43" fmla="*/ 3982 h 10240"/>
                <a:gd name="T44" fmla="*/ 7396 w 12516"/>
                <a:gd name="T45" fmla="*/ 4551 h 10240"/>
                <a:gd name="T46" fmla="*/ 10809 w 12516"/>
                <a:gd name="T47" fmla="*/ 4551 h 10240"/>
                <a:gd name="T48" fmla="*/ 11378 w 12516"/>
                <a:gd name="T49" fmla="*/ 3982 h 10240"/>
                <a:gd name="T50" fmla="*/ 10809 w 12516"/>
                <a:gd name="T51" fmla="*/ 3413 h 10240"/>
                <a:gd name="T52" fmla="*/ 7396 w 12516"/>
                <a:gd name="T53" fmla="*/ 3413 h 10240"/>
                <a:gd name="T54" fmla="*/ 7396 w 12516"/>
                <a:gd name="T55" fmla="*/ 5689 h 10240"/>
                <a:gd name="T56" fmla="*/ 6827 w 12516"/>
                <a:gd name="T57" fmla="*/ 6258 h 10240"/>
                <a:gd name="T58" fmla="*/ 7396 w 12516"/>
                <a:gd name="T59" fmla="*/ 6827 h 10240"/>
                <a:gd name="T60" fmla="*/ 10809 w 12516"/>
                <a:gd name="T61" fmla="*/ 6827 h 10240"/>
                <a:gd name="T62" fmla="*/ 11378 w 12516"/>
                <a:gd name="T63" fmla="*/ 6258 h 10240"/>
                <a:gd name="T64" fmla="*/ 10809 w 12516"/>
                <a:gd name="T65" fmla="*/ 5689 h 10240"/>
                <a:gd name="T66" fmla="*/ 7396 w 12516"/>
                <a:gd name="T67" fmla="*/ 5689 h 10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16" h="10240">
                  <a:moveTo>
                    <a:pt x="1138" y="0"/>
                  </a:moveTo>
                  <a:lnTo>
                    <a:pt x="11378" y="0"/>
                  </a:lnTo>
                  <a:cubicBezTo>
                    <a:pt x="12006" y="0"/>
                    <a:pt x="12516" y="509"/>
                    <a:pt x="12516" y="1138"/>
                  </a:cubicBezTo>
                  <a:lnTo>
                    <a:pt x="12516" y="9102"/>
                  </a:lnTo>
                  <a:cubicBezTo>
                    <a:pt x="12516" y="9731"/>
                    <a:pt x="12006" y="10240"/>
                    <a:pt x="11378" y="10240"/>
                  </a:cubicBezTo>
                  <a:lnTo>
                    <a:pt x="1138" y="10240"/>
                  </a:lnTo>
                  <a:cubicBezTo>
                    <a:pt x="510" y="10240"/>
                    <a:pt x="0" y="9731"/>
                    <a:pt x="0" y="9102"/>
                  </a:cubicBezTo>
                  <a:lnTo>
                    <a:pt x="0" y="1138"/>
                  </a:lnTo>
                  <a:cubicBezTo>
                    <a:pt x="0" y="509"/>
                    <a:pt x="510" y="0"/>
                    <a:pt x="1138" y="0"/>
                  </a:cubicBezTo>
                  <a:close/>
                  <a:moveTo>
                    <a:pt x="3414" y="4551"/>
                  </a:moveTo>
                  <a:cubicBezTo>
                    <a:pt x="4042" y="4551"/>
                    <a:pt x="4551" y="4042"/>
                    <a:pt x="4551" y="3413"/>
                  </a:cubicBezTo>
                  <a:cubicBezTo>
                    <a:pt x="4551" y="2785"/>
                    <a:pt x="4042" y="2276"/>
                    <a:pt x="3414" y="2276"/>
                  </a:cubicBezTo>
                  <a:cubicBezTo>
                    <a:pt x="2785" y="2276"/>
                    <a:pt x="2276" y="2785"/>
                    <a:pt x="2276" y="3413"/>
                  </a:cubicBezTo>
                  <a:cubicBezTo>
                    <a:pt x="2276" y="4042"/>
                    <a:pt x="2785" y="4551"/>
                    <a:pt x="3414" y="4551"/>
                  </a:cubicBezTo>
                  <a:close/>
                  <a:moveTo>
                    <a:pt x="3414" y="5120"/>
                  </a:moveTo>
                  <a:cubicBezTo>
                    <a:pt x="2157" y="5120"/>
                    <a:pt x="1138" y="6139"/>
                    <a:pt x="1138" y="7396"/>
                  </a:cubicBezTo>
                  <a:cubicBezTo>
                    <a:pt x="1138" y="7710"/>
                    <a:pt x="1393" y="7964"/>
                    <a:pt x="1707" y="7964"/>
                  </a:cubicBezTo>
                  <a:lnTo>
                    <a:pt x="5120" y="7964"/>
                  </a:lnTo>
                  <a:cubicBezTo>
                    <a:pt x="5434" y="7964"/>
                    <a:pt x="5689" y="7710"/>
                    <a:pt x="5689" y="7396"/>
                  </a:cubicBezTo>
                  <a:cubicBezTo>
                    <a:pt x="5689" y="6139"/>
                    <a:pt x="4670" y="5120"/>
                    <a:pt x="3414" y="5120"/>
                  </a:cubicBezTo>
                  <a:close/>
                  <a:moveTo>
                    <a:pt x="7396" y="3413"/>
                  </a:moveTo>
                  <a:cubicBezTo>
                    <a:pt x="7082" y="3413"/>
                    <a:pt x="6827" y="3668"/>
                    <a:pt x="6827" y="3982"/>
                  </a:cubicBezTo>
                  <a:cubicBezTo>
                    <a:pt x="6827" y="4296"/>
                    <a:pt x="7082" y="4551"/>
                    <a:pt x="7396" y="4551"/>
                  </a:cubicBezTo>
                  <a:lnTo>
                    <a:pt x="10809" y="4551"/>
                  </a:lnTo>
                  <a:cubicBezTo>
                    <a:pt x="11123" y="4551"/>
                    <a:pt x="11378" y="4296"/>
                    <a:pt x="11378" y="3982"/>
                  </a:cubicBezTo>
                  <a:cubicBezTo>
                    <a:pt x="11378" y="3668"/>
                    <a:pt x="11123" y="3413"/>
                    <a:pt x="10809" y="3413"/>
                  </a:cubicBezTo>
                  <a:lnTo>
                    <a:pt x="7396" y="3413"/>
                  </a:lnTo>
                  <a:close/>
                  <a:moveTo>
                    <a:pt x="7396" y="5689"/>
                  </a:moveTo>
                  <a:cubicBezTo>
                    <a:pt x="7082" y="5689"/>
                    <a:pt x="6827" y="5944"/>
                    <a:pt x="6827" y="6258"/>
                  </a:cubicBezTo>
                  <a:cubicBezTo>
                    <a:pt x="6827" y="6572"/>
                    <a:pt x="7082" y="6827"/>
                    <a:pt x="7396" y="6827"/>
                  </a:cubicBezTo>
                  <a:lnTo>
                    <a:pt x="10809" y="6827"/>
                  </a:lnTo>
                  <a:cubicBezTo>
                    <a:pt x="11123" y="6827"/>
                    <a:pt x="11378" y="6572"/>
                    <a:pt x="11378" y="6258"/>
                  </a:cubicBezTo>
                  <a:cubicBezTo>
                    <a:pt x="11378" y="5944"/>
                    <a:pt x="11123" y="5689"/>
                    <a:pt x="10809" y="5689"/>
                  </a:cubicBezTo>
                  <a:lnTo>
                    <a:pt x="7396" y="56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2400">
                <a:solidFill>
                  <a:schemeClr val="accent1"/>
                </a:solidFill>
                <a:cs typeface="+mn-ea"/>
                <a:sym typeface="+mn-lt"/>
              </a:endParaRPr>
            </a:p>
          </p:txBody>
        </p:sp>
      </p:grpSp>
      <p:sp>
        <p:nvSpPr>
          <p:cNvPr id="119" name="Freeform 129">
            <a:extLst>
              <a:ext uri="{FF2B5EF4-FFF2-40B4-BE49-F238E27FC236}">
                <a16:creationId xmlns:a16="http://schemas.microsoft.com/office/drawing/2014/main" id="{ED91D105-0CAD-46BF-AFB2-529CAC1CD79F}"/>
              </a:ext>
            </a:extLst>
          </p:cNvPr>
          <p:cNvSpPr>
            <a:spLocks noEditPoints="1"/>
          </p:cNvSpPr>
          <p:nvPr/>
        </p:nvSpPr>
        <p:spPr bwMode="auto">
          <a:xfrm>
            <a:off x="3210202" y="5068958"/>
            <a:ext cx="394231" cy="391586"/>
          </a:xfrm>
          <a:custGeom>
            <a:avLst/>
            <a:gdLst>
              <a:gd name="T0" fmla="*/ 4014 w 8074"/>
              <a:gd name="T1" fmla="*/ 5760 h 8019"/>
              <a:gd name="T2" fmla="*/ 5605 w 8074"/>
              <a:gd name="T3" fmla="*/ 4697 h 8019"/>
              <a:gd name="T4" fmla="*/ 5232 w 8074"/>
              <a:gd name="T5" fmla="*/ 2821 h 8019"/>
              <a:gd name="T6" fmla="*/ 3356 w 8074"/>
              <a:gd name="T7" fmla="*/ 2448 h 8019"/>
              <a:gd name="T8" fmla="*/ 2293 w 8074"/>
              <a:gd name="T9" fmla="*/ 4038 h 8019"/>
              <a:gd name="T10" fmla="*/ 4014 w 8074"/>
              <a:gd name="T11" fmla="*/ 5760 h 8019"/>
              <a:gd name="T12" fmla="*/ 2 w 8074"/>
              <a:gd name="T13" fmla="*/ 4000 h 8019"/>
              <a:gd name="T14" fmla="*/ 85 w 8074"/>
              <a:gd name="T15" fmla="*/ 3155 h 8019"/>
              <a:gd name="T16" fmla="*/ 1224 w 8074"/>
              <a:gd name="T17" fmla="*/ 2374 h 8019"/>
              <a:gd name="T18" fmla="*/ 1288 w 8074"/>
              <a:gd name="T19" fmla="*/ 915 h 8019"/>
              <a:gd name="T20" fmla="*/ 2792 w 8074"/>
              <a:gd name="T21" fmla="*/ 0 h 8019"/>
              <a:gd name="T22" fmla="*/ 4030 w 8074"/>
              <a:gd name="T23" fmla="*/ 676 h 8019"/>
              <a:gd name="T24" fmla="*/ 5269 w 8074"/>
              <a:gd name="T25" fmla="*/ 0 h 8019"/>
              <a:gd name="T26" fmla="*/ 6766 w 8074"/>
              <a:gd name="T27" fmla="*/ 934 h 8019"/>
              <a:gd name="T28" fmla="*/ 6837 w 8074"/>
              <a:gd name="T29" fmla="*/ 2362 h 8019"/>
              <a:gd name="T30" fmla="*/ 7944 w 8074"/>
              <a:gd name="T31" fmla="*/ 3136 h 8019"/>
              <a:gd name="T32" fmla="*/ 7944 w 8074"/>
              <a:gd name="T33" fmla="*/ 4979 h 8019"/>
              <a:gd name="T34" fmla="*/ 6843 w 8074"/>
              <a:gd name="T35" fmla="*/ 5760 h 8019"/>
              <a:gd name="T36" fmla="*/ 6734 w 8074"/>
              <a:gd name="T37" fmla="*/ 7091 h 8019"/>
              <a:gd name="T38" fmla="*/ 5192 w 8074"/>
              <a:gd name="T39" fmla="*/ 8019 h 8019"/>
              <a:gd name="T40" fmla="*/ 2882 w 8074"/>
              <a:gd name="T41" fmla="*/ 8019 h 8019"/>
              <a:gd name="T42" fmla="*/ 1339 w 8074"/>
              <a:gd name="T43" fmla="*/ 7117 h 8019"/>
              <a:gd name="T44" fmla="*/ 1224 w 8074"/>
              <a:gd name="T45" fmla="*/ 5760 h 8019"/>
              <a:gd name="T46" fmla="*/ 110 w 8074"/>
              <a:gd name="T47" fmla="*/ 4992 h 8019"/>
              <a:gd name="T48" fmla="*/ 2 w 8074"/>
              <a:gd name="T49" fmla="*/ 4000 h 8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74" h="8019">
                <a:moveTo>
                  <a:pt x="4014" y="5760"/>
                </a:moveTo>
                <a:cubicBezTo>
                  <a:pt x="4711" y="5760"/>
                  <a:pt x="5338" y="5341"/>
                  <a:pt x="5605" y="4697"/>
                </a:cubicBezTo>
                <a:cubicBezTo>
                  <a:pt x="5871" y="4054"/>
                  <a:pt x="5724" y="3313"/>
                  <a:pt x="5232" y="2821"/>
                </a:cubicBezTo>
                <a:cubicBezTo>
                  <a:pt x="4739" y="2329"/>
                  <a:pt x="3999" y="2181"/>
                  <a:pt x="3356" y="2448"/>
                </a:cubicBezTo>
                <a:cubicBezTo>
                  <a:pt x="2712" y="2714"/>
                  <a:pt x="2293" y="3342"/>
                  <a:pt x="2293" y="4038"/>
                </a:cubicBezTo>
                <a:cubicBezTo>
                  <a:pt x="2293" y="4989"/>
                  <a:pt x="3064" y="5760"/>
                  <a:pt x="4014" y="5760"/>
                </a:cubicBezTo>
                <a:close/>
                <a:moveTo>
                  <a:pt x="2" y="4000"/>
                </a:moveTo>
                <a:cubicBezTo>
                  <a:pt x="2" y="3716"/>
                  <a:pt x="30" y="3433"/>
                  <a:pt x="85" y="3155"/>
                </a:cubicBezTo>
                <a:cubicBezTo>
                  <a:pt x="569" y="3095"/>
                  <a:pt x="993" y="2804"/>
                  <a:pt x="1224" y="2374"/>
                </a:cubicBezTo>
                <a:cubicBezTo>
                  <a:pt x="1473" y="1925"/>
                  <a:pt x="1497" y="1385"/>
                  <a:pt x="1288" y="915"/>
                </a:cubicBezTo>
                <a:cubicBezTo>
                  <a:pt x="1715" y="502"/>
                  <a:pt x="2229" y="189"/>
                  <a:pt x="2792" y="0"/>
                </a:cubicBezTo>
                <a:cubicBezTo>
                  <a:pt x="3063" y="421"/>
                  <a:pt x="3529" y="676"/>
                  <a:pt x="4030" y="676"/>
                </a:cubicBezTo>
                <a:cubicBezTo>
                  <a:pt x="4531" y="676"/>
                  <a:pt x="4998" y="421"/>
                  <a:pt x="5269" y="0"/>
                </a:cubicBezTo>
                <a:cubicBezTo>
                  <a:pt x="5832" y="195"/>
                  <a:pt x="6343" y="515"/>
                  <a:pt x="6766" y="934"/>
                </a:cubicBezTo>
                <a:cubicBezTo>
                  <a:pt x="6571" y="1396"/>
                  <a:pt x="6597" y="1921"/>
                  <a:pt x="6837" y="2362"/>
                </a:cubicBezTo>
                <a:cubicBezTo>
                  <a:pt x="7063" y="2780"/>
                  <a:pt x="7473" y="3068"/>
                  <a:pt x="7944" y="3136"/>
                </a:cubicBezTo>
                <a:cubicBezTo>
                  <a:pt x="8074" y="3744"/>
                  <a:pt x="8074" y="4372"/>
                  <a:pt x="7944" y="4979"/>
                </a:cubicBezTo>
                <a:cubicBezTo>
                  <a:pt x="7475" y="5052"/>
                  <a:pt x="7067" y="5341"/>
                  <a:pt x="6843" y="5760"/>
                </a:cubicBezTo>
                <a:cubicBezTo>
                  <a:pt x="6620" y="6168"/>
                  <a:pt x="6580" y="6652"/>
                  <a:pt x="6734" y="7091"/>
                </a:cubicBezTo>
                <a:cubicBezTo>
                  <a:pt x="6298" y="7514"/>
                  <a:pt x="5770" y="7832"/>
                  <a:pt x="5192" y="8019"/>
                </a:cubicBezTo>
                <a:cubicBezTo>
                  <a:pt x="4605" y="7268"/>
                  <a:pt x="3468" y="7268"/>
                  <a:pt x="2882" y="8019"/>
                </a:cubicBezTo>
                <a:cubicBezTo>
                  <a:pt x="2306" y="7840"/>
                  <a:pt x="1778" y="7531"/>
                  <a:pt x="1339" y="7117"/>
                </a:cubicBezTo>
                <a:cubicBezTo>
                  <a:pt x="1499" y="6669"/>
                  <a:pt x="1457" y="6174"/>
                  <a:pt x="1224" y="5760"/>
                </a:cubicBezTo>
                <a:cubicBezTo>
                  <a:pt x="995" y="5342"/>
                  <a:pt x="582" y="5057"/>
                  <a:pt x="110" y="4992"/>
                </a:cubicBezTo>
                <a:cubicBezTo>
                  <a:pt x="37" y="4667"/>
                  <a:pt x="0" y="4334"/>
                  <a:pt x="2" y="4000"/>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2400">
              <a:solidFill>
                <a:schemeClr val="accent1"/>
              </a:solidFill>
              <a:cs typeface="+mn-ea"/>
              <a:sym typeface="+mn-lt"/>
            </a:endParaRPr>
          </a:p>
        </p:txBody>
      </p:sp>
      <p:grpSp>
        <p:nvGrpSpPr>
          <p:cNvPr id="9" name="组合 8">
            <a:extLst>
              <a:ext uri="{FF2B5EF4-FFF2-40B4-BE49-F238E27FC236}">
                <a16:creationId xmlns:a16="http://schemas.microsoft.com/office/drawing/2014/main" id="{A73460C3-6BE6-48BA-9F85-ECE03017D787}"/>
              </a:ext>
            </a:extLst>
          </p:cNvPr>
          <p:cNvGrpSpPr/>
          <p:nvPr/>
        </p:nvGrpSpPr>
        <p:grpSpPr>
          <a:xfrm>
            <a:off x="9113354" y="2451065"/>
            <a:ext cx="2520000" cy="2520000"/>
            <a:chOff x="9113354" y="2451065"/>
            <a:chExt cx="2520000" cy="2520000"/>
          </a:xfrm>
        </p:grpSpPr>
        <p:sp>
          <p:nvSpPr>
            <p:cNvPr id="95" name="iśľïḍé">
              <a:extLst>
                <a:ext uri="{FF2B5EF4-FFF2-40B4-BE49-F238E27FC236}">
                  <a16:creationId xmlns:a16="http://schemas.microsoft.com/office/drawing/2014/main" id="{A62FB74C-186C-42FE-B975-59183AC91FD4}"/>
                </a:ext>
              </a:extLst>
            </p:cNvPr>
            <p:cNvSpPr/>
            <p:nvPr/>
          </p:nvSpPr>
          <p:spPr>
            <a:xfrm>
              <a:off x="9113354" y="2451065"/>
              <a:ext cx="2520000" cy="2520000"/>
            </a:xfrm>
            <a:prstGeom prst="ellipse">
              <a:avLst/>
            </a:prstGeom>
            <a:solidFill>
              <a:schemeClr val="bg1"/>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5" name="图片 4">
              <a:extLst>
                <a:ext uri="{FF2B5EF4-FFF2-40B4-BE49-F238E27FC236}">
                  <a16:creationId xmlns:a16="http://schemas.microsoft.com/office/drawing/2014/main" id="{7A7C3798-8EF4-4625-85BC-9BAD4DF74D2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309783" y="2647494"/>
              <a:ext cx="2127142" cy="2127142"/>
            </a:xfrm>
            <a:prstGeom prst="ellipse">
              <a:avLst/>
            </a:prstGeom>
            <a:ln w="57150">
              <a:solidFill>
                <a:schemeClr val="accent1"/>
              </a:solidFill>
            </a:ln>
          </p:spPr>
        </p:pic>
      </p:grpSp>
      <p:sp>
        <p:nvSpPr>
          <p:cNvPr id="94" name="灯片编号占位符 2">
            <a:extLst>
              <a:ext uri="{FF2B5EF4-FFF2-40B4-BE49-F238E27FC236}">
                <a16:creationId xmlns:a16="http://schemas.microsoft.com/office/drawing/2014/main" id="{D9335817-FDB5-4D3F-B680-C7D2AD83499D}"/>
              </a:ext>
            </a:extLst>
          </p:cNvPr>
          <p:cNvSpPr>
            <a:spLocks noGrp="1"/>
          </p:cNvSpPr>
          <p:nvPr>
            <p:ph type="sldNum" sz="quarter" idx="12"/>
          </p:nvPr>
        </p:nvSpPr>
        <p:spPr>
          <a:xfrm>
            <a:off x="10670573" y="6382130"/>
            <a:ext cx="849913" cy="206381"/>
          </a:xfrm>
        </p:spPr>
        <p:txBody>
          <a:bodyPr/>
          <a:lstStyle/>
          <a:p>
            <a:fld id="{5DD3DB80-B894-403A-B48E-6FDC1A72010E}" type="slidenum">
              <a:rPr lang="en-US" altLang="zh-CN" smtClean="0">
                <a:cs typeface="+mn-ea"/>
                <a:sym typeface="+mn-lt"/>
              </a:rPr>
              <a:pPr/>
              <a:t>15</a:t>
            </a:fld>
            <a:endParaRPr lang="en-US" altLang="zh-CN">
              <a:cs typeface="+mn-ea"/>
              <a:sym typeface="+mn-lt"/>
            </a:endParaRPr>
          </a:p>
        </p:txBody>
      </p:sp>
      <p:sp>
        <p:nvSpPr>
          <p:cNvPr id="105" name="iconfont-11253-5330824">
            <a:extLst>
              <a:ext uri="{FF2B5EF4-FFF2-40B4-BE49-F238E27FC236}">
                <a16:creationId xmlns:a16="http://schemas.microsoft.com/office/drawing/2014/main" id="{58CD4185-9E54-4F7A-BCED-2357A04059A0}"/>
              </a:ext>
            </a:extLst>
          </p:cNvPr>
          <p:cNvSpPr>
            <a:spLocks noChangeAspect="1"/>
          </p:cNvSpPr>
          <p:nvPr/>
        </p:nvSpPr>
        <p:spPr bwMode="auto">
          <a:xfrm>
            <a:off x="3204275" y="2038560"/>
            <a:ext cx="406085" cy="297649"/>
          </a:xfrm>
          <a:custGeom>
            <a:avLst/>
            <a:gdLst>
              <a:gd name="T0" fmla="*/ 10000 w 10000"/>
              <a:gd name="T1" fmla="*/ 5332 h 7331"/>
              <a:gd name="T2" fmla="*/ 9414 w 10000"/>
              <a:gd name="T3" fmla="*/ 6746 h 7331"/>
              <a:gd name="T4" fmla="*/ 8000 w 10000"/>
              <a:gd name="T5" fmla="*/ 7331 h 7331"/>
              <a:gd name="T6" fmla="*/ 2334 w 10000"/>
              <a:gd name="T7" fmla="*/ 7331 h 7331"/>
              <a:gd name="T8" fmla="*/ 685 w 10000"/>
              <a:gd name="T9" fmla="*/ 6646 h 7331"/>
              <a:gd name="T10" fmla="*/ 0 w 10000"/>
              <a:gd name="T11" fmla="*/ 4999 h 7331"/>
              <a:gd name="T12" fmla="*/ 370 w 10000"/>
              <a:gd name="T13" fmla="*/ 3741 h 7331"/>
              <a:gd name="T14" fmla="*/ 1344 w 10000"/>
              <a:gd name="T15" fmla="*/ 2890 h 7331"/>
              <a:gd name="T16" fmla="*/ 1333 w 10000"/>
              <a:gd name="T17" fmla="*/ 2666 h 7331"/>
              <a:gd name="T18" fmla="*/ 2114 w 10000"/>
              <a:gd name="T19" fmla="*/ 781 h 7331"/>
              <a:gd name="T20" fmla="*/ 3999 w 10000"/>
              <a:gd name="T21" fmla="*/ 0 h 7331"/>
              <a:gd name="T22" fmla="*/ 5490 w 10000"/>
              <a:gd name="T23" fmla="*/ 457 h 7331"/>
              <a:gd name="T24" fmla="*/ 6468 w 10000"/>
              <a:gd name="T25" fmla="*/ 1656 h 7331"/>
              <a:gd name="T26" fmla="*/ 7331 w 10000"/>
              <a:gd name="T27" fmla="*/ 1333 h 7331"/>
              <a:gd name="T28" fmla="*/ 8274 w 10000"/>
              <a:gd name="T29" fmla="*/ 1725 h 7331"/>
              <a:gd name="T30" fmla="*/ 8665 w 10000"/>
              <a:gd name="T31" fmla="*/ 2667 h 7331"/>
              <a:gd name="T32" fmla="*/ 8451 w 10000"/>
              <a:gd name="T33" fmla="*/ 3386 h 7331"/>
              <a:gd name="T34" fmla="*/ 9561 w 10000"/>
              <a:gd name="T35" fmla="*/ 4087 h 7331"/>
              <a:gd name="T36" fmla="*/ 10000 w 10000"/>
              <a:gd name="T37" fmla="*/ 5332 h 7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00" h="7331">
                <a:moveTo>
                  <a:pt x="10000" y="5332"/>
                </a:moveTo>
                <a:cubicBezTo>
                  <a:pt x="10000" y="5885"/>
                  <a:pt x="9805" y="6355"/>
                  <a:pt x="9414" y="6746"/>
                </a:cubicBezTo>
                <a:cubicBezTo>
                  <a:pt x="9023" y="7137"/>
                  <a:pt x="8551" y="7331"/>
                  <a:pt x="8000" y="7331"/>
                </a:cubicBezTo>
                <a:lnTo>
                  <a:pt x="2334" y="7331"/>
                </a:lnTo>
                <a:cubicBezTo>
                  <a:pt x="1692" y="7331"/>
                  <a:pt x="1142" y="7103"/>
                  <a:pt x="685" y="6646"/>
                </a:cubicBezTo>
                <a:cubicBezTo>
                  <a:pt x="229" y="6190"/>
                  <a:pt x="0" y="5641"/>
                  <a:pt x="0" y="4999"/>
                </a:cubicBezTo>
                <a:cubicBezTo>
                  <a:pt x="0" y="4541"/>
                  <a:pt x="123" y="4121"/>
                  <a:pt x="370" y="3741"/>
                </a:cubicBezTo>
                <a:cubicBezTo>
                  <a:pt x="616" y="3361"/>
                  <a:pt x="941" y="3077"/>
                  <a:pt x="1344" y="2890"/>
                </a:cubicBezTo>
                <a:cubicBezTo>
                  <a:pt x="1338" y="2792"/>
                  <a:pt x="1333" y="2717"/>
                  <a:pt x="1333" y="2666"/>
                </a:cubicBezTo>
                <a:cubicBezTo>
                  <a:pt x="1333" y="1930"/>
                  <a:pt x="1594" y="1301"/>
                  <a:pt x="2114" y="781"/>
                </a:cubicBezTo>
                <a:cubicBezTo>
                  <a:pt x="2634" y="261"/>
                  <a:pt x="3263" y="0"/>
                  <a:pt x="3999" y="0"/>
                </a:cubicBezTo>
                <a:cubicBezTo>
                  <a:pt x="4548" y="0"/>
                  <a:pt x="5045" y="154"/>
                  <a:pt x="5490" y="457"/>
                </a:cubicBezTo>
                <a:cubicBezTo>
                  <a:pt x="5936" y="762"/>
                  <a:pt x="6261" y="1162"/>
                  <a:pt x="6468" y="1656"/>
                </a:cubicBezTo>
                <a:cubicBezTo>
                  <a:pt x="6711" y="1440"/>
                  <a:pt x="6999" y="1333"/>
                  <a:pt x="7331" y="1333"/>
                </a:cubicBezTo>
                <a:cubicBezTo>
                  <a:pt x="7699" y="1333"/>
                  <a:pt x="8014" y="1463"/>
                  <a:pt x="8274" y="1725"/>
                </a:cubicBezTo>
                <a:cubicBezTo>
                  <a:pt x="8534" y="1986"/>
                  <a:pt x="8665" y="2300"/>
                  <a:pt x="8665" y="2667"/>
                </a:cubicBezTo>
                <a:cubicBezTo>
                  <a:pt x="8665" y="2929"/>
                  <a:pt x="8594" y="3167"/>
                  <a:pt x="8451" y="3386"/>
                </a:cubicBezTo>
                <a:cubicBezTo>
                  <a:pt x="8899" y="3490"/>
                  <a:pt x="9269" y="3724"/>
                  <a:pt x="9561" y="4087"/>
                </a:cubicBezTo>
                <a:cubicBezTo>
                  <a:pt x="9854" y="4447"/>
                  <a:pt x="10000" y="4864"/>
                  <a:pt x="10000" y="5332"/>
                </a:cubicBezTo>
                <a:close/>
              </a:path>
            </a:pathLst>
          </a:custGeom>
          <a:solidFill>
            <a:schemeClr val="accent1"/>
          </a:solidFill>
          <a:ln>
            <a:noFill/>
          </a:ln>
        </p:spPr>
        <p:txBody>
          <a:bodyPr/>
          <a:lstStyle/>
          <a:p>
            <a:endParaRPr lang="zh-CN" altLang="en-US">
              <a:cs typeface="+mn-ea"/>
              <a:sym typeface="+mn-lt"/>
            </a:endParaRPr>
          </a:p>
        </p:txBody>
      </p:sp>
      <p:sp>
        <p:nvSpPr>
          <p:cNvPr id="131" name="Freeform 129">
            <a:extLst>
              <a:ext uri="{FF2B5EF4-FFF2-40B4-BE49-F238E27FC236}">
                <a16:creationId xmlns:a16="http://schemas.microsoft.com/office/drawing/2014/main" id="{44F6537D-3CB6-448C-9DE0-3CED6B4064B6}"/>
              </a:ext>
            </a:extLst>
          </p:cNvPr>
          <p:cNvSpPr>
            <a:spLocks noEditPoints="1"/>
          </p:cNvSpPr>
          <p:nvPr/>
        </p:nvSpPr>
        <p:spPr bwMode="auto">
          <a:xfrm>
            <a:off x="5087502" y="5067636"/>
            <a:ext cx="394231" cy="394231"/>
          </a:xfrm>
          <a:custGeom>
            <a:avLst/>
            <a:gdLst>
              <a:gd name="T0" fmla="*/ 4970 w 9578"/>
              <a:gd name="T1" fmla="*/ 9578 h 9578"/>
              <a:gd name="T2" fmla="*/ 713 w 9578"/>
              <a:gd name="T3" fmla="*/ 6733 h 9578"/>
              <a:gd name="T4" fmla="*/ 1712 w 9578"/>
              <a:gd name="T5" fmla="*/ 1712 h 9578"/>
              <a:gd name="T6" fmla="*/ 6733 w 9578"/>
              <a:gd name="T7" fmla="*/ 713 h 9578"/>
              <a:gd name="T8" fmla="*/ 9578 w 9578"/>
              <a:gd name="T9" fmla="*/ 4970 h 9578"/>
              <a:gd name="T10" fmla="*/ 8228 w 9578"/>
              <a:gd name="T11" fmla="*/ 8228 h 9578"/>
              <a:gd name="T12" fmla="*/ 4970 w 9578"/>
              <a:gd name="T13" fmla="*/ 9578 h 9578"/>
              <a:gd name="T14" fmla="*/ 5354 w 9578"/>
              <a:gd name="T15" fmla="*/ 4970 h 9578"/>
              <a:gd name="T16" fmla="*/ 5354 w 9578"/>
              <a:gd name="T17" fmla="*/ 2474 h 9578"/>
              <a:gd name="T18" fmla="*/ 4778 w 9578"/>
              <a:gd name="T19" fmla="*/ 1898 h 9578"/>
              <a:gd name="T20" fmla="*/ 4202 w 9578"/>
              <a:gd name="T21" fmla="*/ 2474 h 9578"/>
              <a:gd name="T22" fmla="*/ 4202 w 9578"/>
              <a:gd name="T23" fmla="*/ 5482 h 9578"/>
              <a:gd name="T24" fmla="*/ 4842 w 9578"/>
              <a:gd name="T25" fmla="*/ 6122 h 9578"/>
              <a:gd name="T26" fmla="*/ 7466 w 9578"/>
              <a:gd name="T27" fmla="*/ 6122 h 9578"/>
              <a:gd name="T28" fmla="*/ 8042 w 9578"/>
              <a:gd name="T29" fmla="*/ 5546 h 9578"/>
              <a:gd name="T30" fmla="*/ 7466 w 9578"/>
              <a:gd name="T31" fmla="*/ 4970 h 9578"/>
              <a:gd name="T32" fmla="*/ 5354 w 9578"/>
              <a:gd name="T33" fmla="*/ 4970 h 9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78" h="9578">
                <a:moveTo>
                  <a:pt x="4970" y="9578"/>
                </a:moveTo>
                <a:cubicBezTo>
                  <a:pt x="3106" y="9578"/>
                  <a:pt x="1426" y="8455"/>
                  <a:pt x="713" y="6733"/>
                </a:cubicBezTo>
                <a:cubicBezTo>
                  <a:pt x="0" y="5012"/>
                  <a:pt x="394" y="3030"/>
                  <a:pt x="1712" y="1712"/>
                </a:cubicBezTo>
                <a:cubicBezTo>
                  <a:pt x="3030" y="394"/>
                  <a:pt x="5012" y="0"/>
                  <a:pt x="6733" y="713"/>
                </a:cubicBezTo>
                <a:cubicBezTo>
                  <a:pt x="8455" y="1426"/>
                  <a:pt x="9578" y="3106"/>
                  <a:pt x="9578" y="4970"/>
                </a:cubicBezTo>
                <a:cubicBezTo>
                  <a:pt x="9578" y="6192"/>
                  <a:pt x="9093" y="7364"/>
                  <a:pt x="8228" y="8228"/>
                </a:cubicBezTo>
                <a:cubicBezTo>
                  <a:pt x="7364" y="9093"/>
                  <a:pt x="6192" y="9578"/>
                  <a:pt x="4970" y="9578"/>
                </a:cubicBezTo>
                <a:close/>
                <a:moveTo>
                  <a:pt x="5354" y="4970"/>
                </a:moveTo>
                <a:lnTo>
                  <a:pt x="5354" y="2474"/>
                </a:lnTo>
                <a:cubicBezTo>
                  <a:pt x="5354" y="2156"/>
                  <a:pt x="5096" y="1898"/>
                  <a:pt x="4778" y="1898"/>
                </a:cubicBezTo>
                <a:cubicBezTo>
                  <a:pt x="4460" y="1898"/>
                  <a:pt x="4202" y="2156"/>
                  <a:pt x="4202" y="2474"/>
                </a:cubicBezTo>
                <a:lnTo>
                  <a:pt x="4202" y="5482"/>
                </a:lnTo>
                <a:cubicBezTo>
                  <a:pt x="4202" y="5835"/>
                  <a:pt x="4489" y="6122"/>
                  <a:pt x="4842" y="6122"/>
                </a:cubicBezTo>
                <a:lnTo>
                  <a:pt x="7466" y="6122"/>
                </a:lnTo>
                <a:cubicBezTo>
                  <a:pt x="7784" y="6122"/>
                  <a:pt x="8042" y="5864"/>
                  <a:pt x="8042" y="5546"/>
                </a:cubicBezTo>
                <a:cubicBezTo>
                  <a:pt x="8042" y="5228"/>
                  <a:pt x="7784" y="4970"/>
                  <a:pt x="7466" y="4970"/>
                </a:cubicBezTo>
                <a:lnTo>
                  <a:pt x="5354" y="4970"/>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2400">
              <a:solidFill>
                <a:schemeClr val="accent1"/>
              </a:solidFill>
              <a:cs typeface="+mn-ea"/>
              <a:sym typeface="+mn-lt"/>
            </a:endParaRPr>
          </a:p>
        </p:txBody>
      </p:sp>
      <p:sp>
        <p:nvSpPr>
          <p:cNvPr id="132" name="Freeform 129">
            <a:extLst>
              <a:ext uri="{FF2B5EF4-FFF2-40B4-BE49-F238E27FC236}">
                <a16:creationId xmlns:a16="http://schemas.microsoft.com/office/drawing/2014/main" id="{CDD01C95-0991-43AB-97EA-A9B4E52855AD}"/>
              </a:ext>
            </a:extLst>
          </p:cNvPr>
          <p:cNvSpPr>
            <a:spLocks noEditPoints="1"/>
          </p:cNvSpPr>
          <p:nvPr/>
        </p:nvSpPr>
        <p:spPr bwMode="auto">
          <a:xfrm>
            <a:off x="6961934" y="5067636"/>
            <a:ext cx="394135" cy="394231"/>
          </a:xfrm>
          <a:custGeom>
            <a:avLst/>
            <a:gdLst>
              <a:gd name="T0" fmla="*/ 5114 w 8640"/>
              <a:gd name="T1" fmla="*/ 7866 h 8640"/>
              <a:gd name="T2" fmla="*/ 6029 w 8640"/>
              <a:gd name="T3" fmla="*/ 7117 h 8640"/>
              <a:gd name="T4" fmla="*/ 5338 w 8640"/>
              <a:gd name="T5" fmla="*/ 6720 h 8640"/>
              <a:gd name="T6" fmla="*/ 5114 w 8640"/>
              <a:gd name="T7" fmla="*/ 7866 h 8640"/>
              <a:gd name="T8" fmla="*/ 5389 w 8640"/>
              <a:gd name="T9" fmla="*/ 6675 h 8640"/>
              <a:gd name="T10" fmla="*/ 6099 w 8640"/>
              <a:gd name="T11" fmla="*/ 7072 h 8640"/>
              <a:gd name="T12" fmla="*/ 7034 w 8640"/>
              <a:gd name="T13" fmla="*/ 5549 h 8640"/>
              <a:gd name="T14" fmla="*/ 7597 w 8640"/>
              <a:gd name="T15" fmla="*/ 4634 h 8640"/>
              <a:gd name="T16" fmla="*/ 7059 w 8640"/>
              <a:gd name="T17" fmla="*/ 4333 h 8640"/>
              <a:gd name="T18" fmla="*/ 6887 w 8640"/>
              <a:gd name="T19" fmla="*/ 4237 h 8640"/>
              <a:gd name="T20" fmla="*/ 5389 w 8640"/>
              <a:gd name="T21" fmla="*/ 6675 h 8640"/>
              <a:gd name="T22" fmla="*/ 7309 w 8640"/>
              <a:gd name="T23" fmla="*/ 3808 h 8640"/>
              <a:gd name="T24" fmla="*/ 7059 w 8640"/>
              <a:gd name="T25" fmla="*/ 3987 h 8640"/>
              <a:gd name="T26" fmla="*/ 6938 w 8640"/>
              <a:gd name="T27" fmla="*/ 4192 h 8640"/>
              <a:gd name="T28" fmla="*/ 7648 w 8640"/>
              <a:gd name="T29" fmla="*/ 4589 h 8640"/>
              <a:gd name="T30" fmla="*/ 7770 w 8640"/>
              <a:gd name="T31" fmla="*/ 4384 h 8640"/>
              <a:gd name="T32" fmla="*/ 7623 w 8640"/>
              <a:gd name="T33" fmla="*/ 3846 h 8640"/>
              <a:gd name="T34" fmla="*/ 7264 w 8640"/>
              <a:gd name="T35" fmla="*/ 3802 h 8640"/>
              <a:gd name="T36" fmla="*/ 7309 w 8640"/>
              <a:gd name="T37" fmla="*/ 3808 h 8640"/>
              <a:gd name="T38" fmla="*/ 1792 w 8640"/>
              <a:gd name="T39" fmla="*/ 1600 h 8640"/>
              <a:gd name="T40" fmla="*/ 1152 w 8640"/>
              <a:gd name="T41" fmla="*/ 2240 h 8640"/>
              <a:gd name="T42" fmla="*/ 1152 w 8640"/>
              <a:gd name="T43" fmla="*/ 2579 h 8640"/>
              <a:gd name="T44" fmla="*/ 1792 w 8640"/>
              <a:gd name="T45" fmla="*/ 3219 h 8640"/>
              <a:gd name="T46" fmla="*/ 2240 w 8640"/>
              <a:gd name="T47" fmla="*/ 3219 h 8640"/>
              <a:gd name="T48" fmla="*/ 2880 w 8640"/>
              <a:gd name="T49" fmla="*/ 2579 h 8640"/>
              <a:gd name="T50" fmla="*/ 2880 w 8640"/>
              <a:gd name="T51" fmla="*/ 2240 h 8640"/>
              <a:gd name="T52" fmla="*/ 2240 w 8640"/>
              <a:gd name="T53" fmla="*/ 1600 h 8640"/>
              <a:gd name="T54" fmla="*/ 1792 w 8640"/>
              <a:gd name="T55" fmla="*/ 1600 h 8640"/>
              <a:gd name="T56" fmla="*/ 4512 w 8640"/>
              <a:gd name="T57" fmla="*/ 5920 h 8640"/>
              <a:gd name="T58" fmla="*/ 1459 w 8640"/>
              <a:gd name="T59" fmla="*/ 5920 h 8640"/>
              <a:gd name="T60" fmla="*/ 1151 w 8640"/>
              <a:gd name="T61" fmla="*/ 6291 h 8640"/>
              <a:gd name="T62" fmla="*/ 1459 w 8640"/>
              <a:gd name="T63" fmla="*/ 6662 h 8640"/>
              <a:gd name="T64" fmla="*/ 4512 w 8640"/>
              <a:gd name="T65" fmla="*/ 6662 h 8640"/>
              <a:gd name="T66" fmla="*/ 4821 w 8640"/>
              <a:gd name="T67" fmla="*/ 6291 h 8640"/>
              <a:gd name="T68" fmla="*/ 4512 w 8640"/>
              <a:gd name="T69" fmla="*/ 5920 h 8640"/>
              <a:gd name="T70" fmla="*/ 5325 w 8640"/>
              <a:gd name="T71" fmla="*/ 4301 h 8640"/>
              <a:gd name="T72" fmla="*/ 1485 w 8640"/>
              <a:gd name="T73" fmla="*/ 4301 h 8640"/>
              <a:gd name="T74" fmla="*/ 1177 w 8640"/>
              <a:gd name="T75" fmla="*/ 4672 h 8640"/>
              <a:gd name="T76" fmla="*/ 1485 w 8640"/>
              <a:gd name="T77" fmla="*/ 5043 h 8640"/>
              <a:gd name="T78" fmla="*/ 5325 w 8640"/>
              <a:gd name="T79" fmla="*/ 5043 h 8640"/>
              <a:gd name="T80" fmla="*/ 5633 w 8640"/>
              <a:gd name="T81" fmla="*/ 4672 h 8640"/>
              <a:gd name="T82" fmla="*/ 5325 w 8640"/>
              <a:gd name="T83" fmla="*/ 4301 h 8640"/>
              <a:gd name="T84" fmla="*/ 1920 w 8640"/>
              <a:gd name="T85" fmla="*/ 0 h 8640"/>
              <a:gd name="T86" fmla="*/ 6720 w 8640"/>
              <a:gd name="T87" fmla="*/ 0 h 8640"/>
              <a:gd name="T88" fmla="*/ 8640 w 8640"/>
              <a:gd name="T89" fmla="*/ 1920 h 8640"/>
              <a:gd name="T90" fmla="*/ 8640 w 8640"/>
              <a:gd name="T91" fmla="*/ 6720 h 8640"/>
              <a:gd name="T92" fmla="*/ 6720 w 8640"/>
              <a:gd name="T93" fmla="*/ 8640 h 8640"/>
              <a:gd name="T94" fmla="*/ 1920 w 8640"/>
              <a:gd name="T95" fmla="*/ 8640 h 8640"/>
              <a:gd name="T96" fmla="*/ 0 w 8640"/>
              <a:gd name="T97" fmla="*/ 6720 h 8640"/>
              <a:gd name="T98" fmla="*/ 0 w 8640"/>
              <a:gd name="T99" fmla="*/ 1920 h 8640"/>
              <a:gd name="T100" fmla="*/ 1920 w 8640"/>
              <a:gd name="T101" fmla="*/ 0 h 8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40" h="8640">
                <a:moveTo>
                  <a:pt x="5114" y="7866"/>
                </a:moveTo>
                <a:lnTo>
                  <a:pt x="6029" y="7117"/>
                </a:lnTo>
                <a:lnTo>
                  <a:pt x="5338" y="6720"/>
                </a:lnTo>
                <a:lnTo>
                  <a:pt x="5114" y="7866"/>
                </a:lnTo>
                <a:close/>
                <a:moveTo>
                  <a:pt x="5389" y="6675"/>
                </a:moveTo>
                <a:lnTo>
                  <a:pt x="6099" y="7072"/>
                </a:lnTo>
                <a:lnTo>
                  <a:pt x="7034" y="5549"/>
                </a:lnTo>
                <a:lnTo>
                  <a:pt x="7597" y="4634"/>
                </a:lnTo>
                <a:lnTo>
                  <a:pt x="7059" y="4333"/>
                </a:lnTo>
                <a:lnTo>
                  <a:pt x="6887" y="4237"/>
                </a:lnTo>
                <a:lnTo>
                  <a:pt x="5389" y="6675"/>
                </a:lnTo>
                <a:close/>
                <a:moveTo>
                  <a:pt x="7309" y="3808"/>
                </a:moveTo>
                <a:cubicBezTo>
                  <a:pt x="7206" y="3833"/>
                  <a:pt x="7116" y="3897"/>
                  <a:pt x="7059" y="3987"/>
                </a:cubicBezTo>
                <a:lnTo>
                  <a:pt x="6938" y="4192"/>
                </a:lnTo>
                <a:lnTo>
                  <a:pt x="7648" y="4589"/>
                </a:lnTo>
                <a:lnTo>
                  <a:pt x="7770" y="4384"/>
                </a:lnTo>
                <a:cubicBezTo>
                  <a:pt x="7884" y="4196"/>
                  <a:pt x="7817" y="3950"/>
                  <a:pt x="7623" y="3846"/>
                </a:cubicBezTo>
                <a:cubicBezTo>
                  <a:pt x="7516" y="3779"/>
                  <a:pt x="7384" y="3763"/>
                  <a:pt x="7264" y="3802"/>
                </a:cubicBezTo>
                <a:lnTo>
                  <a:pt x="7309" y="3808"/>
                </a:lnTo>
                <a:close/>
                <a:moveTo>
                  <a:pt x="1792" y="1600"/>
                </a:moveTo>
                <a:cubicBezTo>
                  <a:pt x="1439" y="1600"/>
                  <a:pt x="1152" y="1887"/>
                  <a:pt x="1152" y="2240"/>
                </a:cubicBezTo>
                <a:lnTo>
                  <a:pt x="1152" y="2579"/>
                </a:lnTo>
                <a:cubicBezTo>
                  <a:pt x="1152" y="2933"/>
                  <a:pt x="1439" y="3219"/>
                  <a:pt x="1792" y="3219"/>
                </a:cubicBezTo>
                <a:lnTo>
                  <a:pt x="2240" y="3219"/>
                </a:lnTo>
                <a:cubicBezTo>
                  <a:pt x="2594" y="3219"/>
                  <a:pt x="2880" y="2933"/>
                  <a:pt x="2880" y="2579"/>
                </a:cubicBezTo>
                <a:lnTo>
                  <a:pt x="2880" y="2240"/>
                </a:lnTo>
                <a:cubicBezTo>
                  <a:pt x="2880" y="1887"/>
                  <a:pt x="2594" y="1600"/>
                  <a:pt x="2240" y="1600"/>
                </a:cubicBezTo>
                <a:lnTo>
                  <a:pt x="1792" y="1600"/>
                </a:lnTo>
                <a:close/>
                <a:moveTo>
                  <a:pt x="4512" y="5920"/>
                </a:moveTo>
                <a:lnTo>
                  <a:pt x="1459" y="5920"/>
                </a:lnTo>
                <a:cubicBezTo>
                  <a:pt x="1281" y="5953"/>
                  <a:pt x="1151" y="6109"/>
                  <a:pt x="1151" y="6291"/>
                </a:cubicBezTo>
                <a:cubicBezTo>
                  <a:pt x="1151" y="6473"/>
                  <a:pt x="1281" y="6629"/>
                  <a:pt x="1459" y="6662"/>
                </a:cubicBezTo>
                <a:lnTo>
                  <a:pt x="4512" y="6662"/>
                </a:lnTo>
                <a:cubicBezTo>
                  <a:pt x="4691" y="6629"/>
                  <a:pt x="4821" y="6473"/>
                  <a:pt x="4821" y="6291"/>
                </a:cubicBezTo>
                <a:cubicBezTo>
                  <a:pt x="4821" y="6109"/>
                  <a:pt x="4691" y="5953"/>
                  <a:pt x="4512" y="5920"/>
                </a:cubicBezTo>
                <a:close/>
                <a:moveTo>
                  <a:pt x="5325" y="4301"/>
                </a:moveTo>
                <a:lnTo>
                  <a:pt x="1485" y="4301"/>
                </a:lnTo>
                <a:cubicBezTo>
                  <a:pt x="1306" y="4334"/>
                  <a:pt x="1177" y="4490"/>
                  <a:pt x="1177" y="4672"/>
                </a:cubicBezTo>
                <a:cubicBezTo>
                  <a:pt x="1177" y="4854"/>
                  <a:pt x="1306" y="5010"/>
                  <a:pt x="1485" y="5043"/>
                </a:cubicBezTo>
                <a:lnTo>
                  <a:pt x="5325" y="5043"/>
                </a:lnTo>
                <a:cubicBezTo>
                  <a:pt x="5504" y="5010"/>
                  <a:pt x="5633" y="4854"/>
                  <a:pt x="5633" y="4672"/>
                </a:cubicBezTo>
                <a:cubicBezTo>
                  <a:pt x="5633" y="4490"/>
                  <a:pt x="5504" y="4334"/>
                  <a:pt x="5325" y="4301"/>
                </a:cubicBezTo>
                <a:close/>
                <a:moveTo>
                  <a:pt x="1920" y="0"/>
                </a:moveTo>
                <a:lnTo>
                  <a:pt x="6720" y="0"/>
                </a:lnTo>
                <a:cubicBezTo>
                  <a:pt x="7781" y="0"/>
                  <a:pt x="8640" y="860"/>
                  <a:pt x="8640" y="1920"/>
                </a:cubicBezTo>
                <a:lnTo>
                  <a:pt x="8640" y="6720"/>
                </a:lnTo>
                <a:cubicBezTo>
                  <a:pt x="8640" y="7780"/>
                  <a:pt x="7781" y="8640"/>
                  <a:pt x="6720" y="8640"/>
                </a:cubicBezTo>
                <a:lnTo>
                  <a:pt x="1920" y="8640"/>
                </a:lnTo>
                <a:cubicBezTo>
                  <a:pt x="860" y="8640"/>
                  <a:pt x="0" y="7780"/>
                  <a:pt x="0" y="6720"/>
                </a:cubicBezTo>
                <a:lnTo>
                  <a:pt x="0" y="1920"/>
                </a:lnTo>
                <a:cubicBezTo>
                  <a:pt x="0" y="860"/>
                  <a:pt x="860" y="0"/>
                  <a:pt x="1920" y="0"/>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2400">
              <a:solidFill>
                <a:schemeClr val="accent1"/>
              </a:solidFill>
              <a:cs typeface="+mn-ea"/>
              <a:sym typeface="+mn-lt"/>
            </a:endParaRPr>
          </a:p>
        </p:txBody>
      </p:sp>
      <p:sp>
        <p:nvSpPr>
          <p:cNvPr id="130" name="Freeform 129">
            <a:extLst>
              <a:ext uri="{FF2B5EF4-FFF2-40B4-BE49-F238E27FC236}">
                <a16:creationId xmlns:a16="http://schemas.microsoft.com/office/drawing/2014/main" id="{E9C17C13-895E-424C-A858-922FCCCCF4B0}"/>
              </a:ext>
            </a:extLst>
          </p:cNvPr>
          <p:cNvSpPr>
            <a:spLocks noEditPoints="1"/>
          </p:cNvSpPr>
          <p:nvPr/>
        </p:nvSpPr>
        <p:spPr bwMode="auto">
          <a:xfrm>
            <a:off x="6961886" y="2014633"/>
            <a:ext cx="394231" cy="345503"/>
          </a:xfrm>
          <a:custGeom>
            <a:avLst/>
            <a:gdLst>
              <a:gd name="T0" fmla="*/ 6475 w 9304"/>
              <a:gd name="T1" fmla="*/ 1583 h 8152"/>
              <a:gd name="T2" fmla="*/ 6475 w 9304"/>
              <a:gd name="T3" fmla="*/ 412 h 8152"/>
              <a:gd name="T4" fmla="*/ 6737 w 9304"/>
              <a:gd name="T5" fmla="*/ 118 h 8152"/>
              <a:gd name="T6" fmla="*/ 7717 w 9304"/>
              <a:gd name="T7" fmla="*/ 118 h 8152"/>
              <a:gd name="T8" fmla="*/ 7941 w 9304"/>
              <a:gd name="T9" fmla="*/ 386 h 8152"/>
              <a:gd name="T10" fmla="*/ 7941 w 9304"/>
              <a:gd name="T11" fmla="*/ 2812 h 8152"/>
              <a:gd name="T12" fmla="*/ 8056 w 9304"/>
              <a:gd name="T13" fmla="*/ 3100 h 8152"/>
              <a:gd name="T14" fmla="*/ 9125 w 9304"/>
              <a:gd name="T15" fmla="*/ 4105 h 8152"/>
              <a:gd name="T16" fmla="*/ 9125 w 9304"/>
              <a:gd name="T17" fmla="*/ 4546 h 8152"/>
              <a:gd name="T18" fmla="*/ 8856 w 9304"/>
              <a:gd name="T19" fmla="*/ 4905 h 8152"/>
              <a:gd name="T20" fmla="*/ 8523 w 9304"/>
              <a:gd name="T21" fmla="*/ 4905 h 8152"/>
              <a:gd name="T22" fmla="*/ 4811 w 9304"/>
              <a:gd name="T23" fmla="*/ 1340 h 8152"/>
              <a:gd name="T24" fmla="*/ 4670 w 9304"/>
              <a:gd name="T25" fmla="*/ 1212 h 8152"/>
              <a:gd name="T26" fmla="*/ 3806 w 9304"/>
              <a:gd name="T27" fmla="*/ 2044 h 8152"/>
              <a:gd name="T28" fmla="*/ 747 w 9304"/>
              <a:gd name="T29" fmla="*/ 4930 h 8152"/>
              <a:gd name="T30" fmla="*/ 408 w 9304"/>
              <a:gd name="T31" fmla="*/ 4930 h 8152"/>
              <a:gd name="T32" fmla="*/ 120 w 9304"/>
              <a:gd name="T33" fmla="*/ 4540 h 8152"/>
              <a:gd name="T34" fmla="*/ 120 w 9304"/>
              <a:gd name="T35" fmla="*/ 4162 h 8152"/>
              <a:gd name="T36" fmla="*/ 1854 w 9304"/>
              <a:gd name="T37" fmla="*/ 2505 h 8152"/>
              <a:gd name="T38" fmla="*/ 4133 w 9304"/>
              <a:gd name="T39" fmla="*/ 342 h 8152"/>
              <a:gd name="T40" fmla="*/ 5157 w 9304"/>
              <a:gd name="T41" fmla="*/ 342 h 8152"/>
              <a:gd name="T42" fmla="*/ 6385 w 9304"/>
              <a:gd name="T43" fmla="*/ 1513 h 8152"/>
              <a:gd name="T44" fmla="*/ 6475 w 9304"/>
              <a:gd name="T45" fmla="*/ 1583 h 8152"/>
              <a:gd name="T46" fmla="*/ 5361 w 9304"/>
              <a:gd name="T47" fmla="*/ 8137 h 8152"/>
              <a:gd name="T48" fmla="*/ 5361 w 9304"/>
              <a:gd name="T49" fmla="*/ 5807 h 8152"/>
              <a:gd name="T50" fmla="*/ 3941 w 9304"/>
              <a:gd name="T51" fmla="*/ 5807 h 8152"/>
              <a:gd name="T52" fmla="*/ 3941 w 9304"/>
              <a:gd name="T53" fmla="*/ 8143 h 8152"/>
              <a:gd name="T54" fmla="*/ 1816 w 9304"/>
              <a:gd name="T55" fmla="*/ 8143 h 8152"/>
              <a:gd name="T56" fmla="*/ 1432 w 9304"/>
              <a:gd name="T57" fmla="*/ 7740 h 8152"/>
              <a:gd name="T58" fmla="*/ 1432 w 9304"/>
              <a:gd name="T59" fmla="*/ 4866 h 8152"/>
              <a:gd name="T60" fmla="*/ 1502 w 9304"/>
              <a:gd name="T61" fmla="*/ 4719 h 8152"/>
              <a:gd name="T62" fmla="*/ 3326 w 9304"/>
              <a:gd name="T63" fmla="*/ 3068 h 8152"/>
              <a:gd name="T64" fmla="*/ 4542 w 9304"/>
              <a:gd name="T65" fmla="*/ 1974 h 8152"/>
              <a:gd name="T66" fmla="*/ 4645 w 9304"/>
              <a:gd name="T67" fmla="*/ 1884 h 8152"/>
              <a:gd name="T68" fmla="*/ 5368 w 9304"/>
              <a:gd name="T69" fmla="*/ 2524 h 8152"/>
              <a:gd name="T70" fmla="*/ 7749 w 9304"/>
              <a:gd name="T71" fmla="*/ 4674 h 8152"/>
              <a:gd name="T72" fmla="*/ 7870 w 9304"/>
              <a:gd name="T73" fmla="*/ 4956 h 8152"/>
              <a:gd name="T74" fmla="*/ 7870 w 9304"/>
              <a:gd name="T75" fmla="*/ 7689 h 8152"/>
              <a:gd name="T76" fmla="*/ 7704 w 9304"/>
              <a:gd name="T77" fmla="*/ 8086 h 8152"/>
              <a:gd name="T78" fmla="*/ 7537 w 9304"/>
              <a:gd name="T79" fmla="*/ 8143 h 8152"/>
              <a:gd name="T80" fmla="*/ 5406 w 9304"/>
              <a:gd name="T81" fmla="*/ 8143 h 8152"/>
              <a:gd name="T82" fmla="*/ 5361 w 9304"/>
              <a:gd name="T83" fmla="*/ 8137 h 8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04" h="8152">
                <a:moveTo>
                  <a:pt x="6475" y="1583"/>
                </a:moveTo>
                <a:lnTo>
                  <a:pt x="6475" y="412"/>
                </a:lnTo>
                <a:cubicBezTo>
                  <a:pt x="6475" y="175"/>
                  <a:pt x="6526" y="118"/>
                  <a:pt x="6737" y="118"/>
                </a:cubicBezTo>
                <a:lnTo>
                  <a:pt x="7717" y="118"/>
                </a:lnTo>
                <a:cubicBezTo>
                  <a:pt x="7883" y="118"/>
                  <a:pt x="7941" y="188"/>
                  <a:pt x="7941" y="386"/>
                </a:cubicBezTo>
                <a:lnTo>
                  <a:pt x="7941" y="2812"/>
                </a:lnTo>
                <a:cubicBezTo>
                  <a:pt x="7932" y="2921"/>
                  <a:pt x="7975" y="3027"/>
                  <a:pt x="8056" y="3100"/>
                </a:cubicBezTo>
                <a:cubicBezTo>
                  <a:pt x="8414" y="3426"/>
                  <a:pt x="8766" y="3740"/>
                  <a:pt x="9125" y="4105"/>
                </a:cubicBezTo>
                <a:cubicBezTo>
                  <a:pt x="9297" y="4271"/>
                  <a:pt x="9304" y="4348"/>
                  <a:pt x="9125" y="4546"/>
                </a:cubicBezTo>
                <a:lnTo>
                  <a:pt x="8856" y="4905"/>
                </a:lnTo>
                <a:cubicBezTo>
                  <a:pt x="8747" y="5052"/>
                  <a:pt x="8651" y="5058"/>
                  <a:pt x="8523" y="4905"/>
                </a:cubicBezTo>
                <a:lnTo>
                  <a:pt x="4811" y="1340"/>
                </a:lnTo>
                <a:lnTo>
                  <a:pt x="4670" y="1212"/>
                </a:lnTo>
                <a:lnTo>
                  <a:pt x="3806" y="2044"/>
                </a:lnTo>
                <a:lnTo>
                  <a:pt x="747" y="4930"/>
                </a:lnTo>
                <a:cubicBezTo>
                  <a:pt x="606" y="5065"/>
                  <a:pt x="523" y="5052"/>
                  <a:pt x="408" y="4930"/>
                </a:cubicBezTo>
                <a:lnTo>
                  <a:pt x="120" y="4540"/>
                </a:lnTo>
                <a:cubicBezTo>
                  <a:pt x="0" y="4443"/>
                  <a:pt x="0" y="4260"/>
                  <a:pt x="120" y="4162"/>
                </a:cubicBezTo>
                <a:lnTo>
                  <a:pt x="1854" y="2505"/>
                </a:lnTo>
                <a:lnTo>
                  <a:pt x="4133" y="342"/>
                </a:lnTo>
                <a:cubicBezTo>
                  <a:pt x="4389" y="0"/>
                  <a:pt x="4901" y="0"/>
                  <a:pt x="5157" y="342"/>
                </a:cubicBezTo>
                <a:lnTo>
                  <a:pt x="6385" y="1513"/>
                </a:lnTo>
                <a:lnTo>
                  <a:pt x="6475" y="1583"/>
                </a:lnTo>
                <a:close/>
                <a:moveTo>
                  <a:pt x="5361" y="8137"/>
                </a:moveTo>
                <a:lnTo>
                  <a:pt x="5361" y="5807"/>
                </a:lnTo>
                <a:lnTo>
                  <a:pt x="3941" y="5807"/>
                </a:lnTo>
                <a:lnTo>
                  <a:pt x="3941" y="8143"/>
                </a:lnTo>
                <a:lnTo>
                  <a:pt x="1816" y="8143"/>
                </a:lnTo>
                <a:cubicBezTo>
                  <a:pt x="1593" y="8152"/>
                  <a:pt x="1412" y="7963"/>
                  <a:pt x="1432" y="7740"/>
                </a:cubicBezTo>
                <a:lnTo>
                  <a:pt x="1432" y="4866"/>
                </a:lnTo>
                <a:cubicBezTo>
                  <a:pt x="1439" y="4811"/>
                  <a:pt x="1463" y="4759"/>
                  <a:pt x="1502" y="4719"/>
                </a:cubicBezTo>
                <a:lnTo>
                  <a:pt x="3326" y="3068"/>
                </a:lnTo>
                <a:lnTo>
                  <a:pt x="4542" y="1974"/>
                </a:lnTo>
                <a:lnTo>
                  <a:pt x="4645" y="1884"/>
                </a:lnTo>
                <a:lnTo>
                  <a:pt x="5368" y="2524"/>
                </a:lnTo>
                <a:lnTo>
                  <a:pt x="7749" y="4674"/>
                </a:lnTo>
                <a:cubicBezTo>
                  <a:pt x="7833" y="4742"/>
                  <a:pt x="7879" y="4848"/>
                  <a:pt x="7870" y="4956"/>
                </a:cubicBezTo>
                <a:lnTo>
                  <a:pt x="7870" y="7689"/>
                </a:lnTo>
                <a:cubicBezTo>
                  <a:pt x="7886" y="7841"/>
                  <a:pt x="7823" y="7990"/>
                  <a:pt x="7704" y="8086"/>
                </a:cubicBezTo>
                <a:cubicBezTo>
                  <a:pt x="7655" y="8121"/>
                  <a:pt x="7597" y="8141"/>
                  <a:pt x="7537" y="8143"/>
                </a:cubicBezTo>
                <a:lnTo>
                  <a:pt x="5406" y="8143"/>
                </a:lnTo>
                <a:lnTo>
                  <a:pt x="5361" y="8137"/>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2400">
              <a:solidFill>
                <a:srgbClr val="093991"/>
              </a:solidFill>
              <a:cs typeface="+mn-ea"/>
              <a:sym typeface="+mn-lt"/>
            </a:endParaRPr>
          </a:p>
        </p:txBody>
      </p:sp>
    </p:spTree>
    <p:custDataLst>
      <p:tags r:id="rId1"/>
    </p:custDataLst>
    <p:extLst>
      <p:ext uri="{BB962C8B-B14F-4D97-AF65-F5344CB8AC3E}">
        <p14:creationId xmlns:p14="http://schemas.microsoft.com/office/powerpoint/2010/main" val="4075291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69DC82B-C3B2-4ACA-B73E-284C1341868B}"/>
              </a:ext>
            </a:extLst>
          </p:cNvPr>
          <p:cNvGrpSpPr/>
          <p:nvPr/>
        </p:nvGrpSpPr>
        <p:grpSpPr>
          <a:xfrm>
            <a:off x="4331926" y="1346886"/>
            <a:ext cx="6955577" cy="4940332"/>
            <a:chOff x="5263696" y="1346886"/>
            <a:chExt cx="6023807" cy="4940332"/>
          </a:xfrm>
        </p:grpSpPr>
        <p:sp>
          <p:nvSpPr>
            <p:cNvPr id="30" name="矩形 29"/>
            <p:cNvSpPr/>
            <p:nvPr/>
          </p:nvSpPr>
          <p:spPr>
            <a:xfrm>
              <a:off x="5263697" y="1346886"/>
              <a:ext cx="3795441" cy="1419031"/>
            </a:xfrm>
            <a:prstGeom prst="rect">
              <a:avLst/>
            </a:prstGeom>
            <a:solidFill>
              <a:schemeClr val="bg1"/>
            </a:solidFill>
            <a:ln>
              <a:solidFill>
                <a:schemeClr val="accent1"/>
              </a:solid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solidFill>
                  <a:schemeClr val="lt1"/>
                </a:solidFill>
                <a:cs typeface="+mn-ea"/>
              </a:endParaRPr>
            </a:p>
          </p:txBody>
        </p:sp>
        <p:sp>
          <p:nvSpPr>
            <p:cNvPr id="27" name="矩形 11">
              <a:extLst>
                <a:ext uri="{FF2B5EF4-FFF2-40B4-BE49-F238E27FC236}">
                  <a16:creationId xmlns:a16="http://schemas.microsoft.com/office/drawing/2014/main" id="{80401F4C-03DE-48D8-BBF5-249CDBE30C9B}"/>
                </a:ext>
              </a:extLst>
            </p:cNvPr>
            <p:cNvSpPr/>
            <p:nvPr/>
          </p:nvSpPr>
          <p:spPr>
            <a:xfrm>
              <a:off x="5979847" y="2500530"/>
              <a:ext cx="3795441" cy="1419031"/>
            </a:xfrm>
            <a:custGeom>
              <a:avLst/>
              <a:gdLst>
                <a:gd name="connsiteX0" fmla="*/ 0 w 4320480"/>
                <a:gd name="connsiteY0" fmla="*/ 0 h 1944216"/>
                <a:gd name="connsiteX1" fmla="*/ 4320480 w 4320480"/>
                <a:gd name="connsiteY1" fmla="*/ 0 h 1944216"/>
                <a:gd name="connsiteX2" fmla="*/ 4320480 w 4320480"/>
                <a:gd name="connsiteY2" fmla="*/ 1944216 h 1944216"/>
                <a:gd name="connsiteX3" fmla="*/ 0 w 4320480"/>
                <a:gd name="connsiteY3" fmla="*/ 1944216 h 1944216"/>
                <a:gd name="connsiteX4" fmla="*/ 0 w 4320480"/>
                <a:gd name="connsiteY4" fmla="*/ 0 h 1944216"/>
                <a:gd name="connsiteX0" fmla="*/ 4320480 w 4411920"/>
                <a:gd name="connsiteY0" fmla="*/ 0 h 1944216"/>
                <a:gd name="connsiteX1" fmla="*/ 4320480 w 4411920"/>
                <a:gd name="connsiteY1" fmla="*/ 1944216 h 1944216"/>
                <a:gd name="connsiteX2" fmla="*/ 0 w 4411920"/>
                <a:gd name="connsiteY2" fmla="*/ 1944216 h 1944216"/>
                <a:gd name="connsiteX3" fmla="*/ 0 w 4411920"/>
                <a:gd name="connsiteY3" fmla="*/ 0 h 1944216"/>
                <a:gd name="connsiteX4" fmla="*/ 4411920 w 4411920"/>
                <a:gd name="connsiteY4" fmla="*/ 91440 h 1944216"/>
                <a:gd name="connsiteX0" fmla="*/ 4320480 w 4320480"/>
                <a:gd name="connsiteY0" fmla="*/ 0 h 1944216"/>
                <a:gd name="connsiteX1" fmla="*/ 4320480 w 4320480"/>
                <a:gd name="connsiteY1" fmla="*/ 1944216 h 1944216"/>
                <a:gd name="connsiteX2" fmla="*/ 0 w 4320480"/>
                <a:gd name="connsiteY2" fmla="*/ 1944216 h 1944216"/>
                <a:gd name="connsiteX3" fmla="*/ 0 w 4320480"/>
                <a:gd name="connsiteY3" fmla="*/ 0 h 1944216"/>
              </a:gdLst>
              <a:ahLst/>
              <a:cxnLst>
                <a:cxn ang="0">
                  <a:pos x="connsiteX0" y="connsiteY0"/>
                </a:cxn>
                <a:cxn ang="0">
                  <a:pos x="connsiteX1" y="connsiteY1"/>
                </a:cxn>
                <a:cxn ang="0">
                  <a:pos x="connsiteX2" y="connsiteY2"/>
                </a:cxn>
                <a:cxn ang="0">
                  <a:pos x="connsiteX3" y="connsiteY3"/>
                </a:cxn>
              </a:cxnLst>
              <a:rect l="l" t="t" r="r" b="b"/>
              <a:pathLst>
                <a:path w="4320480" h="1944216">
                  <a:moveTo>
                    <a:pt x="4320480" y="0"/>
                  </a:moveTo>
                  <a:lnTo>
                    <a:pt x="4320480" y="1944216"/>
                  </a:lnTo>
                  <a:lnTo>
                    <a:pt x="0" y="1944216"/>
                  </a:lnTo>
                  <a:lnTo>
                    <a:pt x="0" y="0"/>
                  </a:lnTo>
                </a:path>
              </a:pathLst>
            </a:custGeom>
            <a:solidFill>
              <a:schemeClr val="bg1"/>
            </a:solidFill>
            <a:ln>
              <a:solidFill>
                <a:schemeClr val="accent1"/>
              </a:solid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lt1"/>
                </a:solidFill>
                <a:cs typeface="+mn-ea"/>
              </a:endParaRPr>
            </a:p>
          </p:txBody>
        </p:sp>
        <p:sp>
          <p:nvSpPr>
            <p:cNvPr id="37" name="矩形 8"/>
            <p:cNvSpPr/>
            <p:nvPr/>
          </p:nvSpPr>
          <p:spPr>
            <a:xfrm>
              <a:off x="6732974" y="3685660"/>
              <a:ext cx="3795441" cy="1419031"/>
            </a:xfrm>
            <a:custGeom>
              <a:avLst/>
              <a:gdLst>
                <a:gd name="connsiteX0" fmla="*/ 0 w 4320480"/>
                <a:gd name="connsiteY0" fmla="*/ 0 h 1944216"/>
                <a:gd name="connsiteX1" fmla="*/ 4320480 w 4320480"/>
                <a:gd name="connsiteY1" fmla="*/ 0 h 1944216"/>
                <a:gd name="connsiteX2" fmla="*/ 4320480 w 4320480"/>
                <a:gd name="connsiteY2" fmla="*/ 1944216 h 1944216"/>
                <a:gd name="connsiteX3" fmla="*/ 0 w 4320480"/>
                <a:gd name="connsiteY3" fmla="*/ 1944216 h 1944216"/>
                <a:gd name="connsiteX4" fmla="*/ 0 w 4320480"/>
                <a:gd name="connsiteY4" fmla="*/ 0 h 1944216"/>
                <a:gd name="connsiteX0" fmla="*/ 4320480 w 4411920"/>
                <a:gd name="connsiteY0" fmla="*/ 0 h 1944216"/>
                <a:gd name="connsiteX1" fmla="*/ 4320480 w 4411920"/>
                <a:gd name="connsiteY1" fmla="*/ 1944216 h 1944216"/>
                <a:gd name="connsiteX2" fmla="*/ 0 w 4411920"/>
                <a:gd name="connsiteY2" fmla="*/ 1944216 h 1944216"/>
                <a:gd name="connsiteX3" fmla="*/ 0 w 4411920"/>
                <a:gd name="connsiteY3" fmla="*/ 0 h 1944216"/>
                <a:gd name="connsiteX4" fmla="*/ 4411920 w 4411920"/>
                <a:gd name="connsiteY4" fmla="*/ 91440 h 1944216"/>
                <a:gd name="connsiteX0" fmla="*/ 4320480 w 4320480"/>
                <a:gd name="connsiteY0" fmla="*/ 0 h 1944216"/>
                <a:gd name="connsiteX1" fmla="*/ 4320480 w 4320480"/>
                <a:gd name="connsiteY1" fmla="*/ 1944216 h 1944216"/>
                <a:gd name="connsiteX2" fmla="*/ 0 w 4320480"/>
                <a:gd name="connsiteY2" fmla="*/ 1944216 h 1944216"/>
                <a:gd name="connsiteX3" fmla="*/ 0 w 4320480"/>
                <a:gd name="connsiteY3" fmla="*/ 0 h 1944216"/>
              </a:gdLst>
              <a:ahLst/>
              <a:cxnLst>
                <a:cxn ang="0">
                  <a:pos x="connsiteX0" y="connsiteY0"/>
                </a:cxn>
                <a:cxn ang="0">
                  <a:pos x="connsiteX1" y="connsiteY1"/>
                </a:cxn>
                <a:cxn ang="0">
                  <a:pos x="connsiteX2" y="connsiteY2"/>
                </a:cxn>
                <a:cxn ang="0">
                  <a:pos x="connsiteX3" y="connsiteY3"/>
                </a:cxn>
              </a:cxnLst>
              <a:rect l="l" t="t" r="r" b="b"/>
              <a:pathLst>
                <a:path w="4320480" h="1944216">
                  <a:moveTo>
                    <a:pt x="4320480" y="0"/>
                  </a:moveTo>
                  <a:lnTo>
                    <a:pt x="4320480" y="1944216"/>
                  </a:lnTo>
                  <a:lnTo>
                    <a:pt x="0" y="1944216"/>
                  </a:lnTo>
                  <a:lnTo>
                    <a:pt x="0" y="0"/>
                  </a:lnTo>
                </a:path>
              </a:pathLst>
            </a:custGeom>
            <a:solidFill>
              <a:schemeClr val="bg1"/>
            </a:solidFill>
            <a:ln>
              <a:solidFill>
                <a:schemeClr val="accent1"/>
              </a:solid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solidFill>
                  <a:schemeClr val="lt1"/>
                </a:solidFill>
                <a:cs typeface="+mn-ea"/>
              </a:endParaRPr>
            </a:p>
          </p:txBody>
        </p:sp>
        <p:sp>
          <p:nvSpPr>
            <p:cNvPr id="40" name="矩形 11"/>
            <p:cNvSpPr/>
            <p:nvPr/>
          </p:nvSpPr>
          <p:spPr>
            <a:xfrm>
              <a:off x="7492062" y="4868187"/>
              <a:ext cx="3795441" cy="1419031"/>
            </a:xfrm>
            <a:custGeom>
              <a:avLst/>
              <a:gdLst>
                <a:gd name="connsiteX0" fmla="*/ 0 w 4320480"/>
                <a:gd name="connsiteY0" fmla="*/ 0 h 1944216"/>
                <a:gd name="connsiteX1" fmla="*/ 4320480 w 4320480"/>
                <a:gd name="connsiteY1" fmla="*/ 0 h 1944216"/>
                <a:gd name="connsiteX2" fmla="*/ 4320480 w 4320480"/>
                <a:gd name="connsiteY2" fmla="*/ 1944216 h 1944216"/>
                <a:gd name="connsiteX3" fmla="*/ 0 w 4320480"/>
                <a:gd name="connsiteY3" fmla="*/ 1944216 h 1944216"/>
                <a:gd name="connsiteX4" fmla="*/ 0 w 4320480"/>
                <a:gd name="connsiteY4" fmla="*/ 0 h 1944216"/>
                <a:gd name="connsiteX0" fmla="*/ 4320480 w 4411920"/>
                <a:gd name="connsiteY0" fmla="*/ 0 h 1944216"/>
                <a:gd name="connsiteX1" fmla="*/ 4320480 w 4411920"/>
                <a:gd name="connsiteY1" fmla="*/ 1944216 h 1944216"/>
                <a:gd name="connsiteX2" fmla="*/ 0 w 4411920"/>
                <a:gd name="connsiteY2" fmla="*/ 1944216 h 1944216"/>
                <a:gd name="connsiteX3" fmla="*/ 0 w 4411920"/>
                <a:gd name="connsiteY3" fmla="*/ 0 h 1944216"/>
                <a:gd name="connsiteX4" fmla="*/ 4411920 w 4411920"/>
                <a:gd name="connsiteY4" fmla="*/ 91440 h 1944216"/>
                <a:gd name="connsiteX0" fmla="*/ 4320480 w 4320480"/>
                <a:gd name="connsiteY0" fmla="*/ 0 h 1944216"/>
                <a:gd name="connsiteX1" fmla="*/ 4320480 w 4320480"/>
                <a:gd name="connsiteY1" fmla="*/ 1944216 h 1944216"/>
                <a:gd name="connsiteX2" fmla="*/ 0 w 4320480"/>
                <a:gd name="connsiteY2" fmla="*/ 1944216 h 1944216"/>
                <a:gd name="connsiteX3" fmla="*/ 0 w 4320480"/>
                <a:gd name="connsiteY3" fmla="*/ 0 h 1944216"/>
              </a:gdLst>
              <a:ahLst/>
              <a:cxnLst>
                <a:cxn ang="0">
                  <a:pos x="connsiteX0" y="connsiteY0"/>
                </a:cxn>
                <a:cxn ang="0">
                  <a:pos x="connsiteX1" y="connsiteY1"/>
                </a:cxn>
                <a:cxn ang="0">
                  <a:pos x="connsiteX2" y="connsiteY2"/>
                </a:cxn>
                <a:cxn ang="0">
                  <a:pos x="connsiteX3" y="connsiteY3"/>
                </a:cxn>
              </a:cxnLst>
              <a:rect l="l" t="t" r="r" b="b"/>
              <a:pathLst>
                <a:path w="4320480" h="1944216">
                  <a:moveTo>
                    <a:pt x="4320480" y="0"/>
                  </a:moveTo>
                  <a:lnTo>
                    <a:pt x="4320480" y="1944216"/>
                  </a:lnTo>
                  <a:lnTo>
                    <a:pt x="0" y="1944216"/>
                  </a:lnTo>
                  <a:lnTo>
                    <a:pt x="0" y="0"/>
                  </a:lnTo>
                </a:path>
              </a:pathLst>
            </a:custGeom>
            <a:solidFill>
              <a:schemeClr val="bg1"/>
            </a:solidFill>
            <a:ln>
              <a:solidFill>
                <a:schemeClr val="accent1"/>
              </a:solid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solidFill>
                  <a:schemeClr val="lt1"/>
                </a:solidFill>
                <a:cs typeface="+mn-ea"/>
              </a:endParaRPr>
            </a:p>
          </p:txBody>
        </p:sp>
        <p:sp>
          <p:nvSpPr>
            <p:cNvPr id="42" name="直角三角形 41"/>
            <p:cNvSpPr/>
            <p:nvPr/>
          </p:nvSpPr>
          <p:spPr>
            <a:xfrm flipH="1">
              <a:off x="5973886" y="3685660"/>
              <a:ext cx="759088" cy="236505"/>
            </a:xfrm>
            <a:prstGeom prst="rtTriangle">
              <a:avLst/>
            </a:prstGeom>
            <a:gradFill flip="none" rotWithShape="1">
              <a:gsLst>
                <a:gs pos="0">
                  <a:schemeClr val="accent5"/>
                </a:gs>
                <a:gs pos="100000">
                  <a:schemeClr val="accent6"/>
                </a:gs>
              </a:gsLst>
              <a:lin ang="0" scaled="1"/>
              <a:tileRect/>
            </a:gradFill>
            <a:ln w="25400" cap="flat" cmpd="sng" algn="ctr">
              <a:noFill/>
              <a:prstDash val="solid"/>
            </a:ln>
            <a:effectLst>
              <a:innerShdw blurRad="63500" dist="50800" dir="13500000">
                <a:prstClr val="black">
                  <a:alpha val="50000"/>
                </a:prstClr>
              </a:innerShdw>
            </a:effectLst>
          </p:spPr>
          <p:txBody>
            <a:bodyPr rtlCol="0" anchor="ctr"/>
            <a:lstStyle/>
            <a:p>
              <a:pPr algn="ctr" defTabSz="914400"/>
              <a:endParaRPr lang="en-US" kern="0">
                <a:solidFill>
                  <a:sysClr val="window" lastClr="FFFFFF"/>
                </a:solidFill>
              </a:endParaRPr>
            </a:p>
          </p:txBody>
        </p:sp>
        <p:sp>
          <p:nvSpPr>
            <p:cNvPr id="43" name="直角三角形 42"/>
            <p:cNvSpPr/>
            <p:nvPr/>
          </p:nvSpPr>
          <p:spPr>
            <a:xfrm flipH="1">
              <a:off x="6732974" y="4866494"/>
              <a:ext cx="759088" cy="240919"/>
            </a:xfrm>
            <a:prstGeom prst="rtTriangle">
              <a:avLst/>
            </a:prstGeom>
            <a:gradFill flip="none" rotWithShape="1">
              <a:gsLst>
                <a:gs pos="0">
                  <a:schemeClr val="accent5"/>
                </a:gs>
                <a:gs pos="100000">
                  <a:schemeClr val="accent6"/>
                </a:gs>
              </a:gsLst>
              <a:lin ang="0" scaled="1"/>
              <a:tileRect/>
            </a:gradFill>
            <a:ln w="25400" cap="flat" cmpd="sng" algn="ctr">
              <a:noFill/>
              <a:prstDash val="solid"/>
            </a:ln>
            <a:effectLst>
              <a:innerShdw blurRad="63500" dist="50800" dir="13500000">
                <a:prstClr val="black">
                  <a:alpha val="50000"/>
                </a:prstClr>
              </a:innerShdw>
            </a:effectLst>
          </p:spPr>
          <p:txBody>
            <a:bodyPr rtlCol="0" anchor="ctr"/>
            <a:lstStyle/>
            <a:p>
              <a:pPr algn="ctr" defTabSz="914400"/>
              <a:endParaRPr lang="en-US" kern="0">
                <a:solidFill>
                  <a:sysClr val="window" lastClr="FFFFFF"/>
                </a:solidFill>
              </a:endParaRPr>
            </a:p>
          </p:txBody>
        </p:sp>
        <p:sp>
          <p:nvSpPr>
            <p:cNvPr id="51" name="直角三角形 50"/>
            <p:cNvSpPr/>
            <p:nvPr/>
          </p:nvSpPr>
          <p:spPr>
            <a:xfrm flipH="1">
              <a:off x="5263696" y="2497993"/>
              <a:ext cx="711913" cy="267925"/>
            </a:xfrm>
            <a:prstGeom prst="rtTriangle">
              <a:avLst/>
            </a:prstGeom>
            <a:gradFill flip="none" rotWithShape="1">
              <a:gsLst>
                <a:gs pos="0">
                  <a:schemeClr val="accent5"/>
                </a:gs>
                <a:gs pos="100000">
                  <a:schemeClr val="accent6"/>
                </a:gs>
              </a:gsLst>
              <a:lin ang="0" scaled="1"/>
              <a:tileRect/>
            </a:gradFill>
            <a:ln w="25400" cap="flat" cmpd="sng" algn="ctr">
              <a:noFill/>
              <a:prstDash val="solid"/>
            </a:ln>
            <a:effectLst>
              <a:innerShdw blurRad="63500" dist="50800" dir="13500000">
                <a:prstClr val="black">
                  <a:alpha val="50000"/>
                </a:prstClr>
              </a:innerShdw>
            </a:effectLst>
          </p:spPr>
          <p:txBody>
            <a:bodyPr rtlCol="0" anchor="ctr"/>
            <a:lstStyle/>
            <a:p>
              <a:pPr algn="ctr" defTabSz="914400">
                <a:defRPr/>
              </a:pPr>
              <a:endParaRPr lang="en-US" kern="0">
                <a:solidFill>
                  <a:sysClr val="window" lastClr="FFFFFF"/>
                </a:solidFill>
              </a:endParaRPr>
            </a:p>
          </p:txBody>
        </p:sp>
        <p:sp>
          <p:nvSpPr>
            <p:cNvPr id="53" name="TextBox 52"/>
            <p:cNvSpPr txBox="1"/>
            <p:nvPr/>
          </p:nvSpPr>
          <p:spPr>
            <a:xfrm>
              <a:off x="5398225" y="1491017"/>
              <a:ext cx="2880613" cy="949362"/>
            </a:xfrm>
            <a:prstGeom prst="rect">
              <a:avLst/>
            </a:prstGeom>
            <a:noFill/>
          </p:spPr>
          <p:txBody>
            <a:bodyPr wrap="square" rtlCol="0">
              <a:spAutoFit/>
            </a:bodyPr>
            <a:lstStyle/>
            <a:p>
              <a:pPr algn="just">
                <a:lnSpc>
                  <a:spcPct val="120000"/>
                </a:lnSpc>
                <a:buSzPct val="25000"/>
              </a:pPr>
              <a:r>
                <a:rPr lang="zh-CN" altLang="en-US" sz="1600" dirty="0">
                  <a:cs typeface="+mn-ea"/>
                  <a:sym typeface="+mn-lt"/>
                </a:rPr>
                <a:t>在这里输入内容在这里输入内容在这里输入内容在这里输入内容在这里输入内容在这里输入内容</a:t>
              </a:r>
              <a:endParaRPr lang="en-US" altLang="zh-CN" sz="1600" dirty="0">
                <a:cs typeface="+mn-ea"/>
                <a:sym typeface="+mn-lt"/>
              </a:endParaRPr>
            </a:p>
          </p:txBody>
        </p:sp>
        <p:sp>
          <p:nvSpPr>
            <p:cNvPr id="70" name="TextBox 52">
              <a:extLst>
                <a:ext uri="{FF2B5EF4-FFF2-40B4-BE49-F238E27FC236}">
                  <a16:creationId xmlns:a16="http://schemas.microsoft.com/office/drawing/2014/main" id="{938DCBF7-8830-406D-8AD1-B89617DF39A5}"/>
                </a:ext>
              </a:extLst>
            </p:cNvPr>
            <p:cNvSpPr txBox="1"/>
            <p:nvPr/>
          </p:nvSpPr>
          <p:spPr>
            <a:xfrm>
              <a:off x="6107938" y="2660594"/>
              <a:ext cx="2880613" cy="949362"/>
            </a:xfrm>
            <a:prstGeom prst="rect">
              <a:avLst/>
            </a:prstGeom>
            <a:noFill/>
          </p:spPr>
          <p:txBody>
            <a:bodyPr wrap="square" rtlCol="0">
              <a:spAutoFit/>
            </a:bodyPr>
            <a:lstStyle/>
            <a:p>
              <a:pPr algn="just">
                <a:lnSpc>
                  <a:spcPct val="120000"/>
                </a:lnSpc>
                <a:buSzPct val="25000"/>
              </a:pPr>
              <a:r>
                <a:rPr lang="zh-CN" altLang="en-US" sz="1600" dirty="0">
                  <a:cs typeface="+mn-ea"/>
                  <a:sym typeface="+mn-lt"/>
                </a:rPr>
                <a:t>在这里输入内容在这里输入内容在这里输入内容在这里输入内容在这里输入内容在这里输入内容</a:t>
              </a:r>
              <a:endParaRPr lang="en-US" altLang="zh-CN" sz="1600" dirty="0">
                <a:cs typeface="+mn-ea"/>
                <a:sym typeface="+mn-lt"/>
              </a:endParaRPr>
            </a:p>
          </p:txBody>
        </p:sp>
        <p:sp>
          <p:nvSpPr>
            <p:cNvPr id="71" name="TextBox 52">
              <a:extLst>
                <a:ext uri="{FF2B5EF4-FFF2-40B4-BE49-F238E27FC236}">
                  <a16:creationId xmlns:a16="http://schemas.microsoft.com/office/drawing/2014/main" id="{1BDAAA50-53D2-4B6C-9F41-DA124237267F}"/>
                </a:ext>
              </a:extLst>
            </p:cNvPr>
            <p:cNvSpPr txBox="1"/>
            <p:nvPr/>
          </p:nvSpPr>
          <p:spPr>
            <a:xfrm>
              <a:off x="6781543" y="3861641"/>
              <a:ext cx="2880613" cy="949362"/>
            </a:xfrm>
            <a:prstGeom prst="rect">
              <a:avLst/>
            </a:prstGeom>
            <a:noFill/>
          </p:spPr>
          <p:txBody>
            <a:bodyPr wrap="square" rtlCol="0">
              <a:spAutoFit/>
            </a:bodyPr>
            <a:lstStyle/>
            <a:p>
              <a:pPr algn="just">
                <a:lnSpc>
                  <a:spcPct val="120000"/>
                </a:lnSpc>
                <a:buSzPct val="25000"/>
              </a:pPr>
              <a:r>
                <a:rPr lang="zh-CN" altLang="en-US" sz="1600" dirty="0">
                  <a:cs typeface="+mn-ea"/>
                  <a:sym typeface="+mn-lt"/>
                </a:rPr>
                <a:t>在这里输入内容在这里输入内容在这里输入内容在这里输入内容在这里输入内容在这里输入内容</a:t>
              </a:r>
              <a:endParaRPr lang="en-US" altLang="zh-CN" sz="1600" dirty="0">
                <a:cs typeface="+mn-ea"/>
                <a:sym typeface="+mn-lt"/>
              </a:endParaRPr>
            </a:p>
          </p:txBody>
        </p:sp>
        <p:sp>
          <p:nvSpPr>
            <p:cNvPr id="72" name="TextBox 52">
              <a:extLst>
                <a:ext uri="{FF2B5EF4-FFF2-40B4-BE49-F238E27FC236}">
                  <a16:creationId xmlns:a16="http://schemas.microsoft.com/office/drawing/2014/main" id="{4A959E85-C858-47A2-A7C6-2EE50551913F}"/>
                </a:ext>
              </a:extLst>
            </p:cNvPr>
            <p:cNvSpPr txBox="1"/>
            <p:nvPr/>
          </p:nvSpPr>
          <p:spPr>
            <a:xfrm>
              <a:off x="7633300" y="5080203"/>
              <a:ext cx="2674599" cy="949362"/>
            </a:xfrm>
            <a:prstGeom prst="rect">
              <a:avLst/>
            </a:prstGeom>
            <a:noFill/>
            <a:ln>
              <a:noFill/>
            </a:ln>
          </p:spPr>
          <p:txBody>
            <a:bodyPr wrap="square" rtlCol="0">
              <a:spAutoFit/>
            </a:bodyPr>
            <a:lstStyle/>
            <a:p>
              <a:pPr algn="just">
                <a:lnSpc>
                  <a:spcPct val="120000"/>
                </a:lnSpc>
                <a:buSzPct val="25000"/>
              </a:pPr>
              <a:r>
                <a:rPr lang="zh-CN" altLang="en-US" sz="1600" dirty="0">
                  <a:cs typeface="+mn-ea"/>
                  <a:sym typeface="+mn-lt"/>
                </a:rPr>
                <a:t>在这里输入内容在这里输入内容在这里输入内容在这里输入内容在这里输入内容在这里输入内容</a:t>
              </a:r>
              <a:endParaRPr lang="en-US" altLang="zh-CN" sz="1600" dirty="0">
                <a:cs typeface="+mn-ea"/>
                <a:sym typeface="+mn-lt"/>
              </a:endParaRPr>
            </a:p>
          </p:txBody>
        </p:sp>
      </p:grpSp>
      <p:grpSp>
        <p:nvGrpSpPr>
          <p:cNvPr id="4" name="组合 3">
            <a:extLst>
              <a:ext uri="{FF2B5EF4-FFF2-40B4-BE49-F238E27FC236}">
                <a16:creationId xmlns:a16="http://schemas.microsoft.com/office/drawing/2014/main" id="{21F60BD6-4112-4A5E-BAC7-15BDAF6C33CC}"/>
              </a:ext>
            </a:extLst>
          </p:cNvPr>
          <p:cNvGrpSpPr/>
          <p:nvPr/>
        </p:nvGrpSpPr>
        <p:grpSpPr>
          <a:xfrm>
            <a:off x="7900459" y="1609670"/>
            <a:ext cx="1391662" cy="899648"/>
            <a:chOff x="7900459" y="1609670"/>
            <a:chExt cx="1391662" cy="899648"/>
          </a:xfrm>
        </p:grpSpPr>
        <p:sp>
          <p:nvSpPr>
            <p:cNvPr id="29" name="直角三角形 28"/>
            <p:cNvSpPr/>
            <p:nvPr/>
          </p:nvSpPr>
          <p:spPr>
            <a:xfrm rot="2519004" flipH="1" flipV="1">
              <a:off x="8862124" y="2194995"/>
              <a:ext cx="346461" cy="314323"/>
            </a:xfrm>
            <a:prstGeom prst="rtTriangle">
              <a:avLst/>
            </a:prstGeom>
            <a:solidFill>
              <a:schemeClr val="accent5"/>
            </a:solidFill>
            <a:ln w="25400" cap="flat" cmpd="sng" algn="ctr">
              <a:noFill/>
              <a:prstDash val="solid"/>
            </a:ln>
            <a:effectLst/>
          </p:spPr>
          <p:txBody>
            <a:bodyPr rtlCol="0" anchor="ctr"/>
            <a:lstStyle/>
            <a:p>
              <a:pPr algn="ctr" defTabSz="914400">
                <a:defRPr/>
              </a:pPr>
              <a:endParaRPr lang="en-US" kern="0">
                <a:solidFill>
                  <a:sysClr val="window" lastClr="FFFFFF"/>
                </a:solidFill>
              </a:endParaRPr>
            </a:p>
          </p:txBody>
        </p:sp>
        <p:sp>
          <p:nvSpPr>
            <p:cNvPr id="31" name="五边形 30"/>
            <p:cNvSpPr/>
            <p:nvPr/>
          </p:nvSpPr>
          <p:spPr>
            <a:xfrm flipH="1">
              <a:off x="7900459" y="1609670"/>
              <a:ext cx="1391662" cy="735794"/>
            </a:xfrm>
            <a:prstGeom prst="homePlate">
              <a:avLst/>
            </a:prstGeom>
            <a:gradFill flip="none" rotWithShape="1">
              <a:gsLst>
                <a:gs pos="100000">
                  <a:schemeClr val="accent1"/>
                </a:gs>
                <a:gs pos="0">
                  <a:schemeClr val="accent1"/>
                </a:gs>
                <a:gs pos="56000">
                  <a:schemeClr val="accent6"/>
                </a:gs>
              </a:gsLst>
              <a:lin ang="10800000" scaled="1"/>
              <a:tileRect/>
            </a:gradFill>
            <a:ln w="25400" cap="flat" cmpd="sng" algn="ctr">
              <a:noFill/>
              <a:prstDash val="solid"/>
            </a:ln>
            <a:effectLst>
              <a:outerShdw blurRad="50800" dist="38100" dir="8100000" algn="tr" rotWithShape="0">
                <a:prstClr val="black">
                  <a:alpha val="40000"/>
                </a:prstClr>
              </a:outerShdw>
            </a:effectLst>
          </p:spPr>
          <p:txBody>
            <a:bodyPr rtlCol="0" anchor="ctr"/>
            <a:lstStyle/>
            <a:p>
              <a:pPr algn="ctr" defTabSz="914400"/>
              <a:endParaRPr lang="en-US" kern="0">
                <a:solidFill>
                  <a:sysClr val="window" lastClr="FFFFFF"/>
                </a:solidFill>
              </a:endParaRPr>
            </a:p>
          </p:txBody>
        </p:sp>
        <p:sp>
          <p:nvSpPr>
            <p:cNvPr id="52" name="TextBox 51"/>
            <p:cNvSpPr txBox="1"/>
            <p:nvPr/>
          </p:nvSpPr>
          <p:spPr>
            <a:xfrm flipH="1">
              <a:off x="8153461" y="1804604"/>
              <a:ext cx="1039131"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914400">
                <a:defRPr/>
              </a:pPr>
              <a:r>
                <a:rPr lang="zh-CN" altLang="en-US" sz="2800" dirty="0">
                  <a:solidFill>
                    <a:schemeClr val="bg1"/>
                  </a:solidFill>
                  <a:effectLst>
                    <a:outerShdw blurRad="38100" dist="38100" dir="2700000" algn="tl">
                      <a:srgbClr val="000000">
                        <a:alpha val="43137"/>
                      </a:srgbClr>
                    </a:outerShdw>
                  </a:effectLst>
                  <a:latin typeface="+mn-lt"/>
                  <a:ea typeface="+mn-ea"/>
                  <a:cs typeface="Times New Roman" pitchFamily="18" charset="0"/>
                </a:rPr>
                <a:t>标题</a:t>
              </a:r>
            </a:p>
          </p:txBody>
        </p:sp>
      </p:grpSp>
      <p:grpSp>
        <p:nvGrpSpPr>
          <p:cNvPr id="5" name="组合 4">
            <a:extLst>
              <a:ext uri="{FF2B5EF4-FFF2-40B4-BE49-F238E27FC236}">
                <a16:creationId xmlns:a16="http://schemas.microsoft.com/office/drawing/2014/main" id="{3D789DB5-DC97-4564-A198-87C8AEFAD5F6}"/>
              </a:ext>
            </a:extLst>
          </p:cNvPr>
          <p:cNvGrpSpPr/>
          <p:nvPr/>
        </p:nvGrpSpPr>
        <p:grpSpPr>
          <a:xfrm>
            <a:off x="8610648" y="2765917"/>
            <a:ext cx="1391662" cy="899649"/>
            <a:chOff x="8610648" y="2765917"/>
            <a:chExt cx="1391662" cy="899649"/>
          </a:xfrm>
        </p:grpSpPr>
        <p:sp>
          <p:nvSpPr>
            <p:cNvPr id="33" name="直角三角形 32"/>
            <p:cNvSpPr/>
            <p:nvPr/>
          </p:nvSpPr>
          <p:spPr>
            <a:xfrm rot="2519004" flipH="1" flipV="1">
              <a:off x="9572313" y="3351243"/>
              <a:ext cx="346461" cy="314323"/>
            </a:xfrm>
            <a:prstGeom prst="rtTriangle">
              <a:avLst/>
            </a:prstGeom>
            <a:solidFill>
              <a:schemeClr val="accent5"/>
            </a:solidFill>
            <a:ln w="25400" cap="flat" cmpd="sng" algn="ctr">
              <a:noFill/>
              <a:prstDash val="solid"/>
            </a:ln>
            <a:effectLst/>
          </p:spPr>
          <p:txBody>
            <a:bodyPr rtlCol="0" anchor="ctr"/>
            <a:lstStyle/>
            <a:p>
              <a:pPr algn="ctr" defTabSz="914400">
                <a:defRPr/>
              </a:pPr>
              <a:endParaRPr lang="en-US" kern="0">
                <a:solidFill>
                  <a:sysClr val="window" lastClr="FFFFFF"/>
                </a:solidFill>
              </a:endParaRPr>
            </a:p>
          </p:txBody>
        </p:sp>
        <p:sp>
          <p:nvSpPr>
            <p:cNvPr id="35" name="五边形 34"/>
            <p:cNvSpPr/>
            <p:nvPr/>
          </p:nvSpPr>
          <p:spPr>
            <a:xfrm flipH="1">
              <a:off x="8610648" y="2765917"/>
              <a:ext cx="1391662" cy="735794"/>
            </a:xfrm>
            <a:prstGeom prst="homePlate">
              <a:avLst/>
            </a:prstGeom>
            <a:gradFill flip="none" rotWithShape="1">
              <a:gsLst>
                <a:gs pos="100000">
                  <a:schemeClr val="accent1"/>
                </a:gs>
                <a:gs pos="0">
                  <a:schemeClr val="accent1"/>
                </a:gs>
                <a:gs pos="56000">
                  <a:schemeClr val="accent6"/>
                </a:gs>
              </a:gsLst>
              <a:lin ang="10800000" scaled="1"/>
              <a:tileRect/>
            </a:gradFill>
            <a:ln w="25400" cap="flat" cmpd="sng" algn="ctr">
              <a:noFill/>
              <a:prstDash val="solid"/>
            </a:ln>
            <a:effectLst>
              <a:outerShdw blurRad="50800" dist="38100" dir="8100000" algn="tr" rotWithShape="0">
                <a:prstClr val="black">
                  <a:alpha val="40000"/>
                </a:prstClr>
              </a:outerShdw>
            </a:effectLst>
          </p:spPr>
          <p:txBody>
            <a:bodyPr rtlCol="0" anchor="ctr"/>
            <a:lstStyle/>
            <a:p>
              <a:pPr algn="ctr" defTabSz="914400"/>
              <a:endParaRPr lang="en-US" kern="0">
                <a:solidFill>
                  <a:sysClr val="window" lastClr="FFFFFF"/>
                </a:solidFill>
              </a:endParaRPr>
            </a:p>
          </p:txBody>
        </p:sp>
        <p:sp>
          <p:nvSpPr>
            <p:cNvPr id="28" name="TextBox 51">
              <a:extLst>
                <a:ext uri="{FF2B5EF4-FFF2-40B4-BE49-F238E27FC236}">
                  <a16:creationId xmlns:a16="http://schemas.microsoft.com/office/drawing/2014/main" id="{3E98B3EC-C4B9-471E-862F-BBA32FD5BC1C}"/>
                </a:ext>
              </a:extLst>
            </p:cNvPr>
            <p:cNvSpPr txBox="1"/>
            <p:nvPr/>
          </p:nvSpPr>
          <p:spPr>
            <a:xfrm flipH="1">
              <a:off x="8866152" y="2952346"/>
              <a:ext cx="1039131"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914400">
                <a:defRPr/>
              </a:pPr>
              <a:r>
                <a:rPr lang="zh-CN" altLang="en-US" sz="2800" dirty="0">
                  <a:solidFill>
                    <a:schemeClr val="bg1"/>
                  </a:solidFill>
                  <a:effectLst>
                    <a:outerShdw blurRad="38100" dist="38100" dir="2700000" algn="tl">
                      <a:srgbClr val="000000">
                        <a:alpha val="43137"/>
                      </a:srgbClr>
                    </a:outerShdw>
                  </a:effectLst>
                  <a:latin typeface="+mn-lt"/>
                  <a:ea typeface="+mn-ea"/>
                  <a:cs typeface="Times New Roman" pitchFamily="18" charset="0"/>
                </a:rPr>
                <a:t>标题</a:t>
              </a:r>
            </a:p>
          </p:txBody>
        </p:sp>
      </p:grpSp>
      <p:grpSp>
        <p:nvGrpSpPr>
          <p:cNvPr id="6" name="组合 5">
            <a:extLst>
              <a:ext uri="{FF2B5EF4-FFF2-40B4-BE49-F238E27FC236}">
                <a16:creationId xmlns:a16="http://schemas.microsoft.com/office/drawing/2014/main" id="{920E451F-1421-4B36-A3C8-8D7B393E0177}"/>
              </a:ext>
            </a:extLst>
          </p:cNvPr>
          <p:cNvGrpSpPr/>
          <p:nvPr/>
        </p:nvGrpSpPr>
        <p:grpSpPr>
          <a:xfrm>
            <a:off x="9369736" y="3948444"/>
            <a:ext cx="1391662" cy="899648"/>
            <a:chOff x="9369736" y="3948444"/>
            <a:chExt cx="1391662" cy="899648"/>
          </a:xfrm>
        </p:grpSpPr>
        <p:sp>
          <p:nvSpPr>
            <p:cNvPr id="32" name="直角三角形 31"/>
            <p:cNvSpPr/>
            <p:nvPr/>
          </p:nvSpPr>
          <p:spPr>
            <a:xfrm rot="2519004" flipH="1" flipV="1">
              <a:off x="10332866" y="4533769"/>
              <a:ext cx="346461" cy="314323"/>
            </a:xfrm>
            <a:prstGeom prst="rtTriangle">
              <a:avLst/>
            </a:prstGeom>
            <a:solidFill>
              <a:schemeClr val="accent5"/>
            </a:solidFill>
            <a:ln w="25400" cap="flat" cmpd="sng" algn="ctr">
              <a:noFill/>
              <a:prstDash val="solid"/>
            </a:ln>
            <a:effectLst/>
          </p:spPr>
          <p:txBody>
            <a:bodyPr rtlCol="0" anchor="ctr"/>
            <a:lstStyle/>
            <a:p>
              <a:pPr algn="ctr" defTabSz="914400">
                <a:defRPr/>
              </a:pPr>
              <a:endParaRPr lang="en-US" kern="0">
                <a:solidFill>
                  <a:sysClr val="window" lastClr="FFFFFF"/>
                </a:solidFill>
              </a:endParaRPr>
            </a:p>
          </p:txBody>
        </p:sp>
        <p:sp>
          <p:nvSpPr>
            <p:cNvPr id="38" name="五边形 37"/>
            <p:cNvSpPr/>
            <p:nvPr/>
          </p:nvSpPr>
          <p:spPr>
            <a:xfrm flipH="1">
              <a:off x="9369736" y="3948444"/>
              <a:ext cx="1391662" cy="735794"/>
            </a:xfrm>
            <a:prstGeom prst="homePlate">
              <a:avLst/>
            </a:prstGeom>
            <a:gradFill flip="none" rotWithShape="1">
              <a:gsLst>
                <a:gs pos="100000">
                  <a:schemeClr val="accent1"/>
                </a:gs>
                <a:gs pos="0">
                  <a:schemeClr val="accent1"/>
                </a:gs>
                <a:gs pos="56000">
                  <a:schemeClr val="accent6"/>
                </a:gs>
              </a:gsLst>
              <a:lin ang="10800000" scaled="1"/>
              <a:tileRect/>
            </a:gradFill>
            <a:ln w="25400" cap="flat" cmpd="sng" algn="ctr">
              <a:noFill/>
              <a:prstDash val="solid"/>
            </a:ln>
            <a:effectLst>
              <a:outerShdw blurRad="50800" dist="38100" dir="8100000" algn="tr" rotWithShape="0">
                <a:prstClr val="black">
                  <a:alpha val="40000"/>
                </a:prstClr>
              </a:outerShdw>
            </a:effectLst>
          </p:spPr>
          <p:txBody>
            <a:bodyPr rtlCol="0" anchor="ctr"/>
            <a:lstStyle/>
            <a:p>
              <a:pPr algn="ctr" defTabSz="914400">
                <a:defRPr/>
              </a:pPr>
              <a:endParaRPr lang="en-US" kern="0">
                <a:solidFill>
                  <a:sysClr val="window" lastClr="FFFFFF"/>
                </a:solidFill>
              </a:endParaRPr>
            </a:p>
          </p:txBody>
        </p:sp>
        <p:sp>
          <p:nvSpPr>
            <p:cNvPr id="54" name="TextBox 51">
              <a:extLst>
                <a:ext uri="{FF2B5EF4-FFF2-40B4-BE49-F238E27FC236}">
                  <a16:creationId xmlns:a16="http://schemas.microsoft.com/office/drawing/2014/main" id="{8469B363-8682-49B1-B038-1D498E056676}"/>
                </a:ext>
              </a:extLst>
            </p:cNvPr>
            <p:cNvSpPr txBox="1"/>
            <p:nvPr/>
          </p:nvSpPr>
          <p:spPr>
            <a:xfrm flipH="1">
              <a:off x="9686236" y="4121480"/>
              <a:ext cx="1039131"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914400">
                <a:defRPr/>
              </a:pPr>
              <a:r>
                <a:rPr lang="zh-CN" altLang="en-US" sz="2800" dirty="0">
                  <a:solidFill>
                    <a:schemeClr val="bg1"/>
                  </a:solidFill>
                  <a:effectLst>
                    <a:outerShdw blurRad="38100" dist="38100" dir="2700000" algn="tl">
                      <a:srgbClr val="000000">
                        <a:alpha val="43137"/>
                      </a:srgbClr>
                    </a:outerShdw>
                  </a:effectLst>
                  <a:latin typeface="+mn-lt"/>
                  <a:ea typeface="+mn-ea"/>
                  <a:cs typeface="Times New Roman" pitchFamily="18" charset="0"/>
                </a:rPr>
                <a:t>标题</a:t>
              </a:r>
            </a:p>
          </p:txBody>
        </p:sp>
      </p:grpSp>
      <p:grpSp>
        <p:nvGrpSpPr>
          <p:cNvPr id="7" name="组合 6">
            <a:extLst>
              <a:ext uri="{FF2B5EF4-FFF2-40B4-BE49-F238E27FC236}">
                <a16:creationId xmlns:a16="http://schemas.microsoft.com/office/drawing/2014/main" id="{E598F3B1-CFEE-4ABB-9233-7F9EAC6C130C}"/>
              </a:ext>
            </a:extLst>
          </p:cNvPr>
          <p:cNvGrpSpPr/>
          <p:nvPr/>
        </p:nvGrpSpPr>
        <p:grpSpPr>
          <a:xfrm>
            <a:off x="10128824" y="5130970"/>
            <a:ext cx="1391662" cy="899649"/>
            <a:chOff x="10128824" y="5130970"/>
            <a:chExt cx="1391662" cy="899649"/>
          </a:xfrm>
        </p:grpSpPr>
        <p:sp>
          <p:nvSpPr>
            <p:cNvPr id="39" name="直角三角形 38"/>
            <p:cNvSpPr/>
            <p:nvPr/>
          </p:nvSpPr>
          <p:spPr>
            <a:xfrm rot="2519004" flipH="1" flipV="1">
              <a:off x="11104582" y="5716296"/>
              <a:ext cx="346461" cy="314323"/>
            </a:xfrm>
            <a:prstGeom prst="rtTriangle">
              <a:avLst/>
            </a:prstGeom>
            <a:solidFill>
              <a:schemeClr val="accent5"/>
            </a:solidFill>
            <a:ln w="25400" cap="flat" cmpd="sng" algn="ctr">
              <a:noFill/>
              <a:prstDash val="solid"/>
            </a:ln>
            <a:effectLst/>
          </p:spPr>
          <p:txBody>
            <a:bodyPr rtlCol="0" anchor="ctr"/>
            <a:lstStyle/>
            <a:p>
              <a:pPr algn="ctr" defTabSz="914400">
                <a:defRPr/>
              </a:pPr>
              <a:endParaRPr lang="en-US" kern="0">
                <a:solidFill>
                  <a:sysClr val="window" lastClr="FFFFFF"/>
                </a:solidFill>
              </a:endParaRPr>
            </a:p>
          </p:txBody>
        </p:sp>
        <p:sp>
          <p:nvSpPr>
            <p:cNvPr id="41" name="五边形 40"/>
            <p:cNvSpPr/>
            <p:nvPr/>
          </p:nvSpPr>
          <p:spPr>
            <a:xfrm flipH="1">
              <a:off x="10128824" y="5130970"/>
              <a:ext cx="1391662" cy="735794"/>
            </a:xfrm>
            <a:prstGeom prst="homePlate">
              <a:avLst/>
            </a:prstGeom>
            <a:gradFill flip="none" rotWithShape="1">
              <a:gsLst>
                <a:gs pos="100000">
                  <a:schemeClr val="accent1"/>
                </a:gs>
                <a:gs pos="0">
                  <a:schemeClr val="accent1"/>
                </a:gs>
                <a:gs pos="56000">
                  <a:schemeClr val="accent6"/>
                </a:gs>
              </a:gsLst>
              <a:lin ang="10800000" scaled="1"/>
              <a:tileRect/>
            </a:gradFill>
            <a:ln w="25400" cap="flat" cmpd="sng" algn="ctr">
              <a:noFill/>
              <a:prstDash val="solid"/>
            </a:ln>
            <a:effectLst>
              <a:outerShdw blurRad="50800" dist="38100" dir="8100000" algn="tr" rotWithShape="0">
                <a:prstClr val="black">
                  <a:alpha val="40000"/>
                </a:prstClr>
              </a:outerShdw>
            </a:effectLst>
          </p:spPr>
          <p:txBody>
            <a:bodyPr rtlCol="0" anchor="ctr"/>
            <a:lstStyle/>
            <a:p>
              <a:pPr algn="ctr" defTabSz="914400"/>
              <a:endParaRPr lang="en-US" kern="0">
                <a:solidFill>
                  <a:sysClr val="window" lastClr="FFFFFF"/>
                </a:solidFill>
              </a:endParaRPr>
            </a:p>
          </p:txBody>
        </p:sp>
        <p:sp>
          <p:nvSpPr>
            <p:cNvPr id="55" name="TextBox 51">
              <a:extLst>
                <a:ext uri="{FF2B5EF4-FFF2-40B4-BE49-F238E27FC236}">
                  <a16:creationId xmlns:a16="http://schemas.microsoft.com/office/drawing/2014/main" id="{59E613C6-0F3D-4021-8360-A963C6D6C14D}"/>
                </a:ext>
              </a:extLst>
            </p:cNvPr>
            <p:cNvSpPr txBox="1"/>
            <p:nvPr/>
          </p:nvSpPr>
          <p:spPr>
            <a:xfrm flipH="1">
              <a:off x="10460862" y="5291199"/>
              <a:ext cx="1039131"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914400">
                <a:defRPr/>
              </a:pPr>
              <a:r>
                <a:rPr lang="zh-CN" altLang="en-US" sz="2800" dirty="0">
                  <a:solidFill>
                    <a:schemeClr val="bg1"/>
                  </a:solidFill>
                  <a:effectLst>
                    <a:outerShdw blurRad="38100" dist="38100" dir="2700000" algn="tl">
                      <a:srgbClr val="000000">
                        <a:alpha val="43137"/>
                      </a:srgbClr>
                    </a:outerShdw>
                  </a:effectLst>
                  <a:latin typeface="+mn-lt"/>
                  <a:ea typeface="+mn-ea"/>
                  <a:cs typeface="Times New Roman" pitchFamily="18" charset="0"/>
                </a:rPr>
                <a:t>标题</a:t>
              </a:r>
            </a:p>
          </p:txBody>
        </p:sp>
      </p:grpSp>
      <p:sp>
        <p:nvSpPr>
          <p:cNvPr id="3" name="标题 2">
            <a:extLst>
              <a:ext uri="{FF2B5EF4-FFF2-40B4-BE49-F238E27FC236}">
                <a16:creationId xmlns:a16="http://schemas.microsoft.com/office/drawing/2014/main" id="{914147E0-45F7-4F1B-A37E-78CA917F68FE}"/>
              </a:ext>
            </a:extLst>
          </p:cNvPr>
          <p:cNvSpPr>
            <a:spLocks noGrp="1"/>
          </p:cNvSpPr>
          <p:nvPr>
            <p:ph type="title"/>
          </p:nvPr>
        </p:nvSpPr>
        <p:spPr/>
        <p:txBody>
          <a:bodyPr/>
          <a:lstStyle/>
          <a:p>
            <a:r>
              <a:rPr lang="en-US" altLang="zh-CN" dirty="0">
                <a:cs typeface="+mn-ea"/>
                <a:sym typeface="+mn-lt"/>
              </a:rPr>
              <a:t>2.2 </a:t>
            </a:r>
            <a:r>
              <a:rPr lang="zh-CN" altLang="en-US" dirty="0">
                <a:cs typeface="+mn-ea"/>
                <a:sym typeface="+mn-lt"/>
              </a:rPr>
              <a:t>递进关系</a:t>
            </a:r>
            <a:endParaRPr lang="zh-CN" altLang="en-US" dirty="0"/>
          </a:p>
        </p:txBody>
      </p:sp>
      <p:grpSp>
        <p:nvGrpSpPr>
          <p:cNvPr id="62" name="iśḻiḓe">
            <a:extLst>
              <a:ext uri="{FF2B5EF4-FFF2-40B4-BE49-F238E27FC236}">
                <a16:creationId xmlns:a16="http://schemas.microsoft.com/office/drawing/2014/main" id="{881A403A-1639-4904-BAFB-E5EA1C211842}"/>
              </a:ext>
            </a:extLst>
          </p:cNvPr>
          <p:cNvGrpSpPr/>
          <p:nvPr/>
        </p:nvGrpSpPr>
        <p:grpSpPr>
          <a:xfrm>
            <a:off x="564403" y="1496629"/>
            <a:ext cx="3865254" cy="1014668"/>
            <a:chOff x="650591" y="1654937"/>
            <a:chExt cx="4700360" cy="1014668"/>
          </a:xfrm>
        </p:grpSpPr>
        <p:sp>
          <p:nvSpPr>
            <p:cNvPr id="63" name="iṥļïḍe">
              <a:extLst>
                <a:ext uri="{FF2B5EF4-FFF2-40B4-BE49-F238E27FC236}">
                  <a16:creationId xmlns:a16="http://schemas.microsoft.com/office/drawing/2014/main" id="{1BE61D17-B0D4-4116-B280-546088EE17A1}"/>
                </a:ext>
              </a:extLst>
            </p:cNvPr>
            <p:cNvSpPr/>
            <p:nvPr/>
          </p:nvSpPr>
          <p:spPr>
            <a:xfrm>
              <a:off x="650591" y="2103616"/>
              <a:ext cx="4700360" cy="565989"/>
            </a:xfrm>
            <a:prstGeom prst="rect">
              <a:avLst/>
            </a:prstGeom>
          </p:spPr>
          <p:txBody>
            <a:bodyPr>
              <a:noAutofit/>
            </a:bodyPr>
            <a:lstStyle/>
            <a:p>
              <a:pPr>
                <a:buSzPct val="25000"/>
              </a:pPr>
              <a:r>
                <a:rPr lang="zh-CN" altLang="en-US" sz="2800" b="1" dirty="0">
                  <a:solidFill>
                    <a:schemeClr val="accent1"/>
                  </a:solidFill>
                  <a:cs typeface="+mn-ea"/>
                  <a:sym typeface="+mn-lt"/>
                </a:rPr>
                <a:t>在这里输入标题</a:t>
              </a:r>
              <a:endParaRPr lang="en-US" altLang="zh-CN" sz="2800" b="1" dirty="0">
                <a:solidFill>
                  <a:schemeClr val="accent1"/>
                </a:solidFill>
                <a:cs typeface="+mn-ea"/>
                <a:sym typeface="+mn-lt"/>
              </a:endParaRPr>
            </a:p>
          </p:txBody>
        </p:sp>
        <p:sp>
          <p:nvSpPr>
            <p:cNvPr id="64" name="isḻiďê">
              <a:extLst>
                <a:ext uri="{FF2B5EF4-FFF2-40B4-BE49-F238E27FC236}">
                  <a16:creationId xmlns:a16="http://schemas.microsoft.com/office/drawing/2014/main" id="{808DF05C-9FC7-4A8A-BD5C-CC85C6BB7D1F}"/>
                </a:ext>
              </a:extLst>
            </p:cNvPr>
            <p:cNvSpPr/>
            <p:nvPr/>
          </p:nvSpPr>
          <p:spPr bwMode="auto">
            <a:xfrm>
              <a:off x="669237" y="1654937"/>
              <a:ext cx="3994720" cy="35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cs typeface="+mn-ea"/>
                  <a:sym typeface="+mn-lt"/>
                </a:rPr>
                <a:t>在这里输入内容</a:t>
              </a:r>
              <a:r>
                <a:rPr lang="en-US" altLang="zh-CN" dirty="0">
                  <a:cs typeface="+mn-ea"/>
                  <a:sym typeface="+mn-lt"/>
                </a:rPr>
                <a:t>…</a:t>
              </a:r>
            </a:p>
          </p:txBody>
        </p:sp>
      </p:grpSp>
      <p:cxnSp>
        <p:nvCxnSpPr>
          <p:cNvPr id="65" name="直接连接符 64">
            <a:extLst>
              <a:ext uri="{FF2B5EF4-FFF2-40B4-BE49-F238E27FC236}">
                <a16:creationId xmlns:a16="http://schemas.microsoft.com/office/drawing/2014/main" id="{AB7EA4B7-F641-4654-A13D-D5D3C34AA386}"/>
              </a:ext>
            </a:extLst>
          </p:cNvPr>
          <p:cNvCxnSpPr/>
          <p:nvPr/>
        </p:nvCxnSpPr>
        <p:spPr>
          <a:xfrm>
            <a:off x="676985" y="2673540"/>
            <a:ext cx="302219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66" name="iṩ1îḋê">
            <a:extLst>
              <a:ext uri="{FF2B5EF4-FFF2-40B4-BE49-F238E27FC236}">
                <a16:creationId xmlns:a16="http://schemas.microsoft.com/office/drawing/2014/main" id="{FDF87F9A-5F21-47D6-B970-CED309CA83FD}"/>
              </a:ext>
            </a:extLst>
          </p:cNvPr>
          <p:cNvGrpSpPr/>
          <p:nvPr/>
        </p:nvGrpSpPr>
        <p:grpSpPr>
          <a:xfrm>
            <a:off x="680163" y="3094960"/>
            <a:ext cx="2671594" cy="2726537"/>
            <a:chOff x="673101" y="3023746"/>
            <a:chExt cx="2671594" cy="2193562"/>
          </a:xfrm>
        </p:grpSpPr>
        <p:sp>
          <p:nvSpPr>
            <p:cNvPr id="67" name="íṧḷíḑe">
              <a:extLst>
                <a:ext uri="{FF2B5EF4-FFF2-40B4-BE49-F238E27FC236}">
                  <a16:creationId xmlns:a16="http://schemas.microsoft.com/office/drawing/2014/main" id="{3C600A67-0D59-41EC-A9F4-34D3D0970291}"/>
                </a:ext>
              </a:extLst>
            </p:cNvPr>
            <p:cNvSpPr/>
            <p:nvPr/>
          </p:nvSpPr>
          <p:spPr>
            <a:xfrm>
              <a:off x="673101" y="3023746"/>
              <a:ext cx="2671594" cy="669543"/>
            </a:xfrm>
            <a:prstGeom prst="rect">
              <a:avLst/>
            </a:prstGeom>
            <a:solidFill>
              <a:schemeClr val="bg1">
                <a:lumMod val="95000"/>
              </a:schemeClr>
            </a:solidFill>
            <a:ln>
              <a:noFill/>
            </a:ln>
          </p:spPr>
          <p:txBody>
            <a:bodyPr wrap="square" lIns="91440" tIns="45720" rIns="91440" bIns="45720" anchor="t">
              <a:noAutofit/>
            </a:bodyPr>
            <a:lstStyle/>
            <a:p>
              <a:pPr lvl="0">
                <a:lnSpc>
                  <a:spcPct val="150000"/>
                </a:lnSpc>
                <a:defRPr/>
              </a:pPr>
              <a:r>
                <a:rPr lang="zh-CN" altLang="en-US" sz="1600" dirty="0">
                  <a:cs typeface="+mn-ea"/>
                  <a:sym typeface="+mn-lt"/>
                </a:rPr>
                <a:t>在这里输入内容在这里输入内容在这里输入内容</a:t>
              </a:r>
              <a:r>
                <a:rPr lang="en-US" altLang="zh-CN" sz="1600" dirty="0">
                  <a:cs typeface="+mn-ea"/>
                  <a:sym typeface="+mn-lt"/>
                </a:rPr>
                <a:t>……</a:t>
              </a:r>
            </a:p>
          </p:txBody>
        </p:sp>
        <p:sp>
          <p:nvSpPr>
            <p:cNvPr id="68" name="íṩḷîḑe">
              <a:extLst>
                <a:ext uri="{FF2B5EF4-FFF2-40B4-BE49-F238E27FC236}">
                  <a16:creationId xmlns:a16="http://schemas.microsoft.com/office/drawing/2014/main" id="{B58439FD-FEB7-43CC-A2C0-E717C2F04FDE}"/>
                </a:ext>
              </a:extLst>
            </p:cNvPr>
            <p:cNvSpPr/>
            <p:nvPr/>
          </p:nvSpPr>
          <p:spPr>
            <a:xfrm>
              <a:off x="673101" y="3785765"/>
              <a:ext cx="2671594" cy="669543"/>
            </a:xfrm>
            <a:prstGeom prst="rect">
              <a:avLst/>
            </a:prstGeom>
            <a:solidFill>
              <a:schemeClr val="bg1">
                <a:lumMod val="95000"/>
              </a:schemeClr>
            </a:solidFill>
            <a:ln>
              <a:noFill/>
            </a:ln>
          </p:spPr>
          <p:txBody>
            <a:bodyPr wrap="square" lIns="91440" tIns="45720" rIns="91440" bIns="45720" anchor="t">
              <a:noAutofit/>
            </a:bodyPr>
            <a:lstStyle/>
            <a:p>
              <a:pPr lvl="0">
                <a:lnSpc>
                  <a:spcPct val="150000"/>
                </a:lnSpc>
                <a:defRPr/>
              </a:pPr>
              <a:r>
                <a:rPr lang="zh-CN" altLang="en-US" sz="1600" dirty="0">
                  <a:cs typeface="+mn-ea"/>
                  <a:sym typeface="+mn-lt"/>
                </a:rPr>
                <a:t>在这里输入内容在这里输入内容在这里输入内容</a:t>
              </a:r>
              <a:r>
                <a:rPr lang="en-US" altLang="zh-CN" sz="1600" dirty="0">
                  <a:cs typeface="+mn-ea"/>
                  <a:sym typeface="+mn-lt"/>
                </a:rPr>
                <a:t>……</a:t>
              </a:r>
            </a:p>
          </p:txBody>
        </p:sp>
        <p:sp>
          <p:nvSpPr>
            <p:cNvPr id="69" name="î$lïďe">
              <a:extLst>
                <a:ext uri="{FF2B5EF4-FFF2-40B4-BE49-F238E27FC236}">
                  <a16:creationId xmlns:a16="http://schemas.microsoft.com/office/drawing/2014/main" id="{3B07AD85-7F7F-42E2-B10C-0DCAC491F73D}"/>
                </a:ext>
              </a:extLst>
            </p:cNvPr>
            <p:cNvSpPr/>
            <p:nvPr/>
          </p:nvSpPr>
          <p:spPr>
            <a:xfrm>
              <a:off x="673101" y="4547765"/>
              <a:ext cx="2671594" cy="669543"/>
            </a:xfrm>
            <a:prstGeom prst="rect">
              <a:avLst/>
            </a:prstGeom>
            <a:solidFill>
              <a:schemeClr val="bg1">
                <a:lumMod val="95000"/>
              </a:schemeClr>
            </a:solidFill>
            <a:ln>
              <a:noFill/>
            </a:ln>
          </p:spPr>
          <p:txBody>
            <a:bodyPr wrap="square" lIns="91440" tIns="45720" rIns="91440" bIns="45720" anchor="t">
              <a:noAutofit/>
            </a:bodyPr>
            <a:lstStyle/>
            <a:p>
              <a:pPr lvl="0">
                <a:lnSpc>
                  <a:spcPct val="150000"/>
                </a:lnSpc>
                <a:defRPr/>
              </a:pPr>
              <a:r>
                <a:rPr lang="zh-CN" altLang="en-US" sz="1600" dirty="0">
                  <a:cs typeface="+mn-ea"/>
                  <a:sym typeface="+mn-lt"/>
                </a:rPr>
                <a:t>在这里输入内容在这里输入内容在这里输入内容</a:t>
              </a:r>
              <a:r>
                <a:rPr lang="en-US" altLang="zh-CN" sz="1600" dirty="0">
                  <a:cs typeface="+mn-ea"/>
                  <a:sym typeface="+mn-lt"/>
                </a:rPr>
                <a:t>……</a:t>
              </a:r>
            </a:p>
          </p:txBody>
        </p:sp>
      </p:grpSp>
    </p:spTree>
    <p:extLst>
      <p:ext uri="{BB962C8B-B14F-4D97-AF65-F5344CB8AC3E}">
        <p14:creationId xmlns:p14="http://schemas.microsoft.com/office/powerpoint/2010/main" val="1404828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śľïḍé">
            <a:extLst>
              <a:ext uri="{FF2B5EF4-FFF2-40B4-BE49-F238E27FC236}">
                <a16:creationId xmlns:a16="http://schemas.microsoft.com/office/drawing/2014/main" id="{EE62F79C-40DE-4ACD-A232-035C725024DD}"/>
              </a:ext>
            </a:extLst>
          </p:cNvPr>
          <p:cNvSpPr/>
          <p:nvPr/>
        </p:nvSpPr>
        <p:spPr>
          <a:xfrm>
            <a:off x="7495821" y="1589265"/>
            <a:ext cx="4037367" cy="3874561"/>
          </a:xfrm>
          <a:prstGeom prst="rect">
            <a:avLst/>
          </a:prstGeom>
          <a:solidFill>
            <a:schemeClr val="bg1"/>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 name="标题 1">
            <a:extLst>
              <a:ext uri="{FF2B5EF4-FFF2-40B4-BE49-F238E27FC236}">
                <a16:creationId xmlns:a16="http://schemas.microsoft.com/office/drawing/2014/main" id="{563C9066-D3BF-4911-9FEB-DBC7F3A6B431}"/>
              </a:ext>
            </a:extLst>
          </p:cNvPr>
          <p:cNvSpPr>
            <a:spLocks noGrp="1"/>
          </p:cNvSpPr>
          <p:nvPr>
            <p:ph type="title"/>
          </p:nvPr>
        </p:nvSpPr>
        <p:spPr/>
        <p:txBody>
          <a:bodyPr/>
          <a:lstStyle/>
          <a:p>
            <a:r>
              <a:rPr lang="en-US" altLang="zh-CN" dirty="0">
                <a:latin typeface="+mn-lt"/>
                <a:ea typeface="+mn-ea"/>
                <a:cs typeface="+mn-ea"/>
                <a:sym typeface="+mn-lt"/>
              </a:rPr>
              <a:t>2.3 </a:t>
            </a:r>
            <a:r>
              <a:rPr lang="zh-CN" altLang="en-US" dirty="0">
                <a:latin typeface="+mn-lt"/>
                <a:ea typeface="+mn-ea"/>
                <a:cs typeface="+mn-ea"/>
                <a:sym typeface="+mn-lt"/>
              </a:rPr>
              <a:t>柱状图</a:t>
            </a:r>
          </a:p>
        </p:txBody>
      </p:sp>
      <p:sp>
        <p:nvSpPr>
          <p:cNvPr id="3" name="灯片编号占位符 2">
            <a:extLst>
              <a:ext uri="{FF2B5EF4-FFF2-40B4-BE49-F238E27FC236}">
                <a16:creationId xmlns:a16="http://schemas.microsoft.com/office/drawing/2014/main" id="{90984380-51B9-4C13-B65B-DE497B7009E1}"/>
              </a:ext>
            </a:extLst>
          </p:cNvPr>
          <p:cNvSpPr>
            <a:spLocks noGrp="1"/>
          </p:cNvSpPr>
          <p:nvPr>
            <p:ph type="sldNum" sz="quarter" idx="12"/>
          </p:nvPr>
        </p:nvSpPr>
        <p:spPr/>
        <p:txBody>
          <a:bodyPr/>
          <a:lstStyle/>
          <a:p>
            <a:fld id="{5DD3DB80-B894-403A-B48E-6FDC1A72010E}" type="slidenum">
              <a:rPr lang="en-US" altLang="zh-CN" smtClean="0">
                <a:cs typeface="+mn-ea"/>
                <a:sym typeface="+mn-lt"/>
              </a:rPr>
              <a:pPr/>
              <a:t>17</a:t>
            </a:fld>
            <a:endParaRPr lang="en-US" altLang="zh-CN">
              <a:cs typeface="+mn-ea"/>
              <a:sym typeface="+mn-lt"/>
            </a:endParaRPr>
          </a:p>
        </p:txBody>
      </p:sp>
      <p:graphicFrame>
        <p:nvGraphicFramePr>
          <p:cNvPr id="4" name="图表 3">
            <a:extLst>
              <a:ext uri="{FF2B5EF4-FFF2-40B4-BE49-F238E27FC236}">
                <a16:creationId xmlns:a16="http://schemas.microsoft.com/office/drawing/2014/main" id="{75CF7B17-8F97-42A8-9FC7-DE6DE24C13C7}"/>
              </a:ext>
            </a:extLst>
          </p:cNvPr>
          <p:cNvGraphicFramePr/>
          <p:nvPr>
            <p:extLst/>
          </p:nvPr>
        </p:nvGraphicFramePr>
        <p:xfrm>
          <a:off x="688407" y="1290792"/>
          <a:ext cx="6394887" cy="4753769"/>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a:extLst>
              <a:ext uri="{FF2B5EF4-FFF2-40B4-BE49-F238E27FC236}">
                <a16:creationId xmlns:a16="http://schemas.microsoft.com/office/drawing/2014/main" id="{25BC2642-86A0-4C70-929A-F2B4AA40F856}"/>
              </a:ext>
            </a:extLst>
          </p:cNvPr>
          <p:cNvSpPr/>
          <p:nvPr/>
        </p:nvSpPr>
        <p:spPr>
          <a:xfrm>
            <a:off x="7634151" y="3264820"/>
            <a:ext cx="3720451" cy="2025555"/>
          </a:xfrm>
          <a:prstGeom prst="rect">
            <a:avLst/>
          </a:prstGeom>
        </p:spPr>
        <p:txBody>
          <a:bodyPr wrap="square">
            <a:spAutoFit/>
          </a:bodyPr>
          <a:lstStyle/>
          <a:p>
            <a:pPr algn="just">
              <a:lnSpc>
                <a:spcPct val="130000"/>
              </a:lnSpc>
            </a:pPr>
            <a:r>
              <a:rPr lang="zh-CN" altLang="en-US" sz="1400" dirty="0">
                <a:cs typeface="+mn-ea"/>
                <a:sym typeface="+mn-lt"/>
              </a:rPr>
              <a:t> 在这里输入内容在这里输入内容在这里输入内容在这里输入内容在这里输入内容在这里输入内容在这里输入内容在这里输入内容在这里输入内容在这里输入内容在这里输入内容在这里输入内容在这里输入内容在这里输入内容在这里输入内容在这里输入内容在这里输入内容在这里输入内容</a:t>
            </a:r>
          </a:p>
        </p:txBody>
      </p:sp>
      <p:sp>
        <p:nvSpPr>
          <p:cNvPr id="6" name="文本框 5">
            <a:extLst>
              <a:ext uri="{FF2B5EF4-FFF2-40B4-BE49-F238E27FC236}">
                <a16:creationId xmlns:a16="http://schemas.microsoft.com/office/drawing/2014/main" id="{6B1CD62F-CE09-4CED-85AB-13EB66BA0764}"/>
              </a:ext>
            </a:extLst>
          </p:cNvPr>
          <p:cNvSpPr txBox="1"/>
          <p:nvPr/>
        </p:nvSpPr>
        <p:spPr>
          <a:xfrm>
            <a:off x="7634151" y="1567352"/>
            <a:ext cx="1691489" cy="1323311"/>
          </a:xfrm>
          <a:prstGeom prst="rect">
            <a:avLst/>
          </a:prstGeom>
          <a:noFill/>
        </p:spPr>
        <p:txBody>
          <a:bodyPr wrap="none" rtlCol="0">
            <a:spAutoFit/>
          </a:bodyPr>
          <a:lstStyle/>
          <a:p>
            <a:r>
              <a:rPr kumimoji="1" lang="en-US" altLang="zh-CN" sz="7999" b="1" dirty="0">
                <a:solidFill>
                  <a:schemeClr val="accent1"/>
                </a:solidFill>
                <a:cs typeface="+mn-ea"/>
                <a:sym typeface="+mn-lt"/>
              </a:rPr>
              <a:t>50</a:t>
            </a:r>
            <a:r>
              <a:rPr kumimoji="1" lang="en-US" altLang="zh-CN" sz="3200" b="1" dirty="0">
                <a:solidFill>
                  <a:schemeClr val="accent1"/>
                </a:solidFill>
                <a:cs typeface="+mn-ea"/>
                <a:sym typeface="+mn-lt"/>
              </a:rPr>
              <a:t>%</a:t>
            </a:r>
            <a:endParaRPr kumimoji="1" lang="zh-CN" altLang="en-US" sz="3200" b="1" dirty="0">
              <a:solidFill>
                <a:schemeClr val="accent1"/>
              </a:solidFill>
              <a:cs typeface="+mn-ea"/>
              <a:sym typeface="+mn-lt"/>
            </a:endParaRPr>
          </a:p>
        </p:txBody>
      </p:sp>
      <p:sp>
        <p:nvSpPr>
          <p:cNvPr id="7" name="矩形 6">
            <a:extLst>
              <a:ext uri="{FF2B5EF4-FFF2-40B4-BE49-F238E27FC236}">
                <a16:creationId xmlns:a16="http://schemas.microsoft.com/office/drawing/2014/main" id="{4F70AB03-31A2-42F3-8D6F-D266B06A50B5}"/>
              </a:ext>
            </a:extLst>
          </p:cNvPr>
          <p:cNvSpPr/>
          <p:nvPr/>
        </p:nvSpPr>
        <p:spPr>
          <a:xfrm>
            <a:off x="7646889" y="2731409"/>
            <a:ext cx="2574744" cy="502766"/>
          </a:xfrm>
          <a:prstGeom prst="rect">
            <a:avLst/>
          </a:prstGeom>
        </p:spPr>
        <p:txBody>
          <a:bodyPr wrap="none">
            <a:spAutoFit/>
          </a:bodyPr>
          <a:lstStyle/>
          <a:p>
            <a:r>
              <a:rPr lang="zh-CN" altLang="en-US" sz="2667" b="1" dirty="0">
                <a:solidFill>
                  <a:schemeClr val="accent1"/>
                </a:solidFill>
                <a:cs typeface="+mn-ea"/>
                <a:sym typeface="+mn-lt"/>
              </a:rPr>
              <a:t>请输入你的标题</a:t>
            </a:r>
            <a:endParaRPr lang="en-US" altLang="zh-CN" sz="2667" b="1" dirty="0">
              <a:solidFill>
                <a:schemeClr val="accent1"/>
              </a:solidFill>
              <a:cs typeface="+mn-ea"/>
              <a:sym typeface="+mn-lt"/>
            </a:endParaRPr>
          </a:p>
        </p:txBody>
      </p:sp>
      <p:grpSp>
        <p:nvGrpSpPr>
          <p:cNvPr id="8" name="组 9">
            <a:extLst>
              <a:ext uri="{FF2B5EF4-FFF2-40B4-BE49-F238E27FC236}">
                <a16:creationId xmlns:a16="http://schemas.microsoft.com/office/drawing/2014/main" id="{0C783CA8-D8C8-413D-9DE9-6F0F0C32CAA3}"/>
              </a:ext>
            </a:extLst>
          </p:cNvPr>
          <p:cNvGrpSpPr/>
          <p:nvPr/>
        </p:nvGrpSpPr>
        <p:grpSpPr>
          <a:xfrm>
            <a:off x="9041203" y="5706050"/>
            <a:ext cx="1109345" cy="338511"/>
            <a:chOff x="735427" y="4103961"/>
            <a:chExt cx="832117" cy="253916"/>
          </a:xfrm>
        </p:grpSpPr>
        <p:sp>
          <p:nvSpPr>
            <p:cNvPr id="9" name="矩形 8">
              <a:extLst>
                <a:ext uri="{FF2B5EF4-FFF2-40B4-BE49-F238E27FC236}">
                  <a16:creationId xmlns:a16="http://schemas.microsoft.com/office/drawing/2014/main" id="{36118D90-05CF-4BA2-BE76-7BA2286294D5}"/>
                </a:ext>
              </a:extLst>
            </p:cNvPr>
            <p:cNvSpPr/>
            <p:nvPr/>
          </p:nvSpPr>
          <p:spPr>
            <a:xfrm>
              <a:off x="735427" y="4135494"/>
              <a:ext cx="190848" cy="1908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FFFFFF"/>
                </a:solidFill>
                <a:cs typeface="+mn-ea"/>
                <a:sym typeface="+mn-lt"/>
              </a:endParaRPr>
            </a:p>
          </p:txBody>
        </p:sp>
        <p:sp>
          <p:nvSpPr>
            <p:cNvPr id="10" name="文本框 9">
              <a:extLst>
                <a:ext uri="{FF2B5EF4-FFF2-40B4-BE49-F238E27FC236}">
                  <a16:creationId xmlns:a16="http://schemas.microsoft.com/office/drawing/2014/main" id="{8C0A03DF-73D8-47A7-AE1E-DF592E495A6A}"/>
                </a:ext>
              </a:extLst>
            </p:cNvPr>
            <p:cNvSpPr txBox="1"/>
            <p:nvPr/>
          </p:nvSpPr>
          <p:spPr>
            <a:xfrm>
              <a:off x="926276" y="4103961"/>
              <a:ext cx="641268" cy="253916"/>
            </a:xfrm>
            <a:prstGeom prst="rect">
              <a:avLst/>
            </a:prstGeom>
            <a:noFill/>
          </p:spPr>
          <p:txBody>
            <a:bodyPr wrap="square" rtlCol="0" anchor="ctr">
              <a:spAutoFit/>
            </a:bodyPr>
            <a:lstStyle/>
            <a:p>
              <a:r>
                <a:rPr kumimoji="1" lang="zh-CN" altLang="en-US" sz="1600" dirty="0">
                  <a:solidFill>
                    <a:srgbClr val="000000"/>
                  </a:solidFill>
                  <a:cs typeface="+mn-ea"/>
                  <a:sym typeface="+mn-lt"/>
                </a:rPr>
                <a:t>系列</a:t>
              </a:r>
              <a:r>
                <a:rPr kumimoji="1" lang="en-US" altLang="zh-CN" sz="1600" dirty="0">
                  <a:solidFill>
                    <a:srgbClr val="000000"/>
                  </a:solidFill>
                  <a:cs typeface="+mn-ea"/>
                  <a:sym typeface="+mn-lt"/>
                </a:rPr>
                <a:t>2</a:t>
              </a:r>
              <a:endParaRPr kumimoji="1" lang="zh-CN" altLang="en-US" sz="1600" dirty="0">
                <a:solidFill>
                  <a:srgbClr val="000000"/>
                </a:solidFill>
                <a:cs typeface="+mn-ea"/>
                <a:sym typeface="+mn-lt"/>
              </a:endParaRPr>
            </a:p>
          </p:txBody>
        </p:sp>
      </p:grpSp>
      <p:grpSp>
        <p:nvGrpSpPr>
          <p:cNvPr id="11" name="组 12">
            <a:extLst>
              <a:ext uri="{FF2B5EF4-FFF2-40B4-BE49-F238E27FC236}">
                <a16:creationId xmlns:a16="http://schemas.microsoft.com/office/drawing/2014/main" id="{CAAEC3B5-79D8-4DB0-884F-B1EEF061F4B4}"/>
              </a:ext>
            </a:extLst>
          </p:cNvPr>
          <p:cNvGrpSpPr/>
          <p:nvPr/>
        </p:nvGrpSpPr>
        <p:grpSpPr>
          <a:xfrm>
            <a:off x="7671481" y="5706050"/>
            <a:ext cx="1109345" cy="338511"/>
            <a:chOff x="735427" y="4103961"/>
            <a:chExt cx="832117" cy="253916"/>
          </a:xfrm>
        </p:grpSpPr>
        <p:sp>
          <p:nvSpPr>
            <p:cNvPr id="12" name="矩形 11">
              <a:extLst>
                <a:ext uri="{FF2B5EF4-FFF2-40B4-BE49-F238E27FC236}">
                  <a16:creationId xmlns:a16="http://schemas.microsoft.com/office/drawing/2014/main" id="{36890B0A-2E14-461D-BE96-3DFAB52458AF}"/>
                </a:ext>
              </a:extLst>
            </p:cNvPr>
            <p:cNvSpPr/>
            <p:nvPr/>
          </p:nvSpPr>
          <p:spPr>
            <a:xfrm>
              <a:off x="735427" y="4135494"/>
              <a:ext cx="190848" cy="190848"/>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FFFFFF"/>
                </a:solidFill>
                <a:cs typeface="+mn-ea"/>
                <a:sym typeface="+mn-lt"/>
              </a:endParaRPr>
            </a:p>
          </p:txBody>
        </p:sp>
        <p:sp>
          <p:nvSpPr>
            <p:cNvPr id="13" name="文本框 12">
              <a:extLst>
                <a:ext uri="{FF2B5EF4-FFF2-40B4-BE49-F238E27FC236}">
                  <a16:creationId xmlns:a16="http://schemas.microsoft.com/office/drawing/2014/main" id="{FFF5FAD2-09E4-4D93-B72F-05A09038FFC9}"/>
                </a:ext>
              </a:extLst>
            </p:cNvPr>
            <p:cNvSpPr txBox="1"/>
            <p:nvPr/>
          </p:nvSpPr>
          <p:spPr>
            <a:xfrm>
              <a:off x="926276" y="4103961"/>
              <a:ext cx="641268" cy="253916"/>
            </a:xfrm>
            <a:prstGeom prst="rect">
              <a:avLst/>
            </a:prstGeom>
            <a:noFill/>
          </p:spPr>
          <p:txBody>
            <a:bodyPr wrap="square" rtlCol="0" anchor="ctr">
              <a:spAutoFit/>
            </a:bodyPr>
            <a:lstStyle/>
            <a:p>
              <a:r>
                <a:rPr kumimoji="1" lang="zh-CN" altLang="en-US" sz="1600" dirty="0">
                  <a:solidFill>
                    <a:srgbClr val="000000"/>
                  </a:solidFill>
                  <a:cs typeface="+mn-ea"/>
                  <a:sym typeface="+mn-lt"/>
                </a:rPr>
                <a:t>系列</a:t>
              </a:r>
              <a:r>
                <a:rPr kumimoji="1" lang="en-US" altLang="zh-CN" sz="1600" dirty="0">
                  <a:solidFill>
                    <a:srgbClr val="000000"/>
                  </a:solidFill>
                  <a:cs typeface="+mn-ea"/>
                  <a:sym typeface="+mn-lt"/>
                </a:rPr>
                <a:t>1</a:t>
              </a:r>
              <a:endParaRPr kumimoji="1" lang="zh-CN" altLang="en-US" sz="1600" dirty="0">
                <a:solidFill>
                  <a:srgbClr val="000000"/>
                </a:solidFill>
                <a:cs typeface="+mn-ea"/>
                <a:sym typeface="+mn-lt"/>
              </a:endParaRPr>
            </a:p>
          </p:txBody>
        </p:sp>
      </p:grpSp>
      <p:grpSp>
        <p:nvGrpSpPr>
          <p:cNvPr id="14" name="组 15">
            <a:extLst>
              <a:ext uri="{FF2B5EF4-FFF2-40B4-BE49-F238E27FC236}">
                <a16:creationId xmlns:a16="http://schemas.microsoft.com/office/drawing/2014/main" id="{5F09A1EA-50D8-4850-86D3-5E0067BB936B}"/>
              </a:ext>
            </a:extLst>
          </p:cNvPr>
          <p:cNvGrpSpPr/>
          <p:nvPr/>
        </p:nvGrpSpPr>
        <p:grpSpPr>
          <a:xfrm>
            <a:off x="10410926" y="5706050"/>
            <a:ext cx="1109345" cy="338511"/>
            <a:chOff x="735427" y="4103961"/>
            <a:chExt cx="832117" cy="253916"/>
          </a:xfrm>
        </p:grpSpPr>
        <p:sp>
          <p:nvSpPr>
            <p:cNvPr id="15" name="矩形 14">
              <a:extLst>
                <a:ext uri="{FF2B5EF4-FFF2-40B4-BE49-F238E27FC236}">
                  <a16:creationId xmlns:a16="http://schemas.microsoft.com/office/drawing/2014/main" id="{BF6C7FAB-C4C9-4DB3-AE02-DEA481527E2F}"/>
                </a:ext>
              </a:extLst>
            </p:cNvPr>
            <p:cNvSpPr/>
            <p:nvPr/>
          </p:nvSpPr>
          <p:spPr>
            <a:xfrm>
              <a:off x="735427" y="4135494"/>
              <a:ext cx="190848" cy="19084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rgbClr val="FFFFFF"/>
                </a:solidFill>
                <a:cs typeface="+mn-ea"/>
                <a:sym typeface="+mn-lt"/>
              </a:endParaRPr>
            </a:p>
          </p:txBody>
        </p:sp>
        <p:sp>
          <p:nvSpPr>
            <p:cNvPr id="16" name="文本框 15">
              <a:extLst>
                <a:ext uri="{FF2B5EF4-FFF2-40B4-BE49-F238E27FC236}">
                  <a16:creationId xmlns:a16="http://schemas.microsoft.com/office/drawing/2014/main" id="{F42F1452-8053-4D75-A774-56B631888C46}"/>
                </a:ext>
              </a:extLst>
            </p:cNvPr>
            <p:cNvSpPr txBox="1"/>
            <p:nvPr/>
          </p:nvSpPr>
          <p:spPr>
            <a:xfrm>
              <a:off x="926276" y="4103961"/>
              <a:ext cx="641268" cy="253916"/>
            </a:xfrm>
            <a:prstGeom prst="rect">
              <a:avLst/>
            </a:prstGeom>
            <a:noFill/>
          </p:spPr>
          <p:txBody>
            <a:bodyPr wrap="square" rtlCol="0" anchor="ctr">
              <a:spAutoFit/>
            </a:bodyPr>
            <a:lstStyle/>
            <a:p>
              <a:r>
                <a:rPr kumimoji="1" lang="zh-CN" altLang="en-US" sz="1600" dirty="0">
                  <a:solidFill>
                    <a:srgbClr val="000000"/>
                  </a:solidFill>
                  <a:cs typeface="+mn-ea"/>
                  <a:sym typeface="+mn-lt"/>
                </a:rPr>
                <a:t>系列</a:t>
              </a:r>
              <a:r>
                <a:rPr kumimoji="1" lang="en-US" altLang="zh-CN" sz="1600" dirty="0">
                  <a:solidFill>
                    <a:srgbClr val="000000"/>
                  </a:solidFill>
                  <a:cs typeface="+mn-ea"/>
                  <a:sym typeface="+mn-lt"/>
                </a:rPr>
                <a:t>3</a:t>
              </a:r>
              <a:endParaRPr kumimoji="1" lang="zh-CN" altLang="en-US" sz="1600" dirty="0">
                <a:solidFill>
                  <a:srgbClr val="000000"/>
                </a:solidFill>
                <a:cs typeface="+mn-ea"/>
                <a:sym typeface="+mn-lt"/>
              </a:endParaRPr>
            </a:p>
          </p:txBody>
        </p:sp>
      </p:grpSp>
    </p:spTree>
    <p:extLst>
      <p:ext uri="{BB962C8B-B14F-4D97-AF65-F5344CB8AC3E}">
        <p14:creationId xmlns:p14="http://schemas.microsoft.com/office/powerpoint/2010/main" val="1189996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śľïḍé">
            <a:extLst>
              <a:ext uri="{FF2B5EF4-FFF2-40B4-BE49-F238E27FC236}">
                <a16:creationId xmlns:a16="http://schemas.microsoft.com/office/drawing/2014/main" id="{49CC9CE8-1745-4B8C-9126-3F97CA5CBA23}"/>
              </a:ext>
            </a:extLst>
          </p:cNvPr>
          <p:cNvSpPr/>
          <p:nvPr/>
        </p:nvSpPr>
        <p:spPr>
          <a:xfrm>
            <a:off x="669923" y="1240483"/>
            <a:ext cx="10845798" cy="5024849"/>
          </a:xfrm>
          <a:prstGeom prst="rect">
            <a:avLst/>
          </a:prstGeom>
          <a:solidFill>
            <a:schemeClr val="bg1"/>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sp>
        <p:nvSpPr>
          <p:cNvPr id="2" name="Title 1"/>
          <p:cNvSpPr>
            <a:spLocks noGrp="1"/>
          </p:cNvSpPr>
          <p:nvPr>
            <p:ph type="title"/>
          </p:nvPr>
        </p:nvSpPr>
        <p:spPr/>
        <p:txBody>
          <a:bodyPr/>
          <a:lstStyle/>
          <a:p>
            <a:r>
              <a:rPr lang="en-US" altLang="zh-CN" dirty="0">
                <a:latin typeface="+mn-lt"/>
                <a:ea typeface="+mn-ea"/>
                <a:cs typeface="+mn-ea"/>
                <a:sym typeface="+mn-lt"/>
              </a:rPr>
              <a:t>2.4 </a:t>
            </a:r>
            <a:r>
              <a:rPr lang="zh-CN" altLang="en-US" dirty="0">
                <a:latin typeface="+mn-lt"/>
                <a:ea typeface="+mn-ea"/>
                <a:cs typeface="+mn-ea"/>
                <a:sym typeface="+mn-lt"/>
              </a:rPr>
              <a:t>表格</a:t>
            </a:r>
            <a:endParaRPr lang="en-US" dirty="0">
              <a:latin typeface="+mn-lt"/>
              <a:ea typeface="+mn-ea"/>
              <a:cs typeface="+mn-ea"/>
              <a:sym typeface="+mn-lt"/>
            </a:endParaRPr>
          </a:p>
        </p:txBody>
      </p:sp>
      <p:graphicFrame>
        <p:nvGraphicFramePr>
          <p:cNvPr id="67" name="Table 1993"/>
          <p:cNvGraphicFramePr/>
          <p:nvPr>
            <p:extLst>
              <p:ext uri="{D42A27DB-BD31-4B8C-83A1-F6EECF244321}">
                <p14:modId xmlns:p14="http://schemas.microsoft.com/office/powerpoint/2010/main" val="1894452744"/>
              </p:ext>
            </p:extLst>
          </p:nvPr>
        </p:nvGraphicFramePr>
        <p:xfrm>
          <a:off x="888204" y="2099732"/>
          <a:ext cx="10414000" cy="3815644"/>
        </p:xfrm>
        <a:graphic>
          <a:graphicData uri="http://schemas.openxmlformats.org/drawingml/2006/table">
            <a:tbl>
              <a:tblPr firstRow="1" firstCol="1" lastRow="1" bandRow="1">
                <a:tableStyleId>{C083E6E3-FA7D-4D7B-A595-EF9225AFEA82}</a:tableStyleId>
              </a:tblPr>
              <a:tblGrid>
                <a:gridCol w="2082800">
                  <a:extLst>
                    <a:ext uri="{9D8B030D-6E8A-4147-A177-3AD203B41FA5}">
                      <a16:colId xmlns:a16="http://schemas.microsoft.com/office/drawing/2014/main" val="20000"/>
                    </a:ext>
                  </a:extLst>
                </a:gridCol>
                <a:gridCol w="2082800">
                  <a:extLst>
                    <a:ext uri="{9D8B030D-6E8A-4147-A177-3AD203B41FA5}">
                      <a16:colId xmlns:a16="http://schemas.microsoft.com/office/drawing/2014/main" val="20001"/>
                    </a:ext>
                  </a:extLst>
                </a:gridCol>
                <a:gridCol w="2082800">
                  <a:extLst>
                    <a:ext uri="{9D8B030D-6E8A-4147-A177-3AD203B41FA5}">
                      <a16:colId xmlns:a16="http://schemas.microsoft.com/office/drawing/2014/main" val="20002"/>
                    </a:ext>
                  </a:extLst>
                </a:gridCol>
                <a:gridCol w="2082800">
                  <a:extLst>
                    <a:ext uri="{9D8B030D-6E8A-4147-A177-3AD203B41FA5}">
                      <a16:colId xmlns:a16="http://schemas.microsoft.com/office/drawing/2014/main" val="20003"/>
                    </a:ext>
                  </a:extLst>
                </a:gridCol>
                <a:gridCol w="2082800">
                  <a:extLst>
                    <a:ext uri="{9D8B030D-6E8A-4147-A177-3AD203B41FA5}">
                      <a16:colId xmlns:a16="http://schemas.microsoft.com/office/drawing/2014/main" val="20004"/>
                    </a:ext>
                  </a:extLst>
                </a:gridCol>
              </a:tblGrid>
              <a:tr h="545092">
                <a:tc>
                  <a:txBody>
                    <a:bodyPr/>
                    <a:lstStyle/>
                    <a:p>
                      <a:pPr lvl="0" algn="ctr" defTabSz="914400">
                        <a:defRPr sz="3600" spc="0">
                          <a:latin typeface="Rajdhani"/>
                          <a:ea typeface="Rajdhani"/>
                          <a:cs typeface="Rajdhani"/>
                          <a:sym typeface="Rajdhani"/>
                        </a:defRPr>
                      </a:pPr>
                      <a:r>
                        <a:rPr lang="zh-CN" altLang="en-US" sz="1800" dirty="0">
                          <a:solidFill>
                            <a:schemeClr val="bg1"/>
                          </a:solidFill>
                          <a:latin typeface="+mn-lt"/>
                          <a:ea typeface="+mn-ea"/>
                          <a:cs typeface="+mn-ea"/>
                          <a:sym typeface="+mn-lt"/>
                        </a:rPr>
                        <a:t>描述</a:t>
                      </a:r>
                      <a:endParaRPr lang="en-US" sz="1800" b="1" dirty="0">
                        <a:solidFill>
                          <a:schemeClr val="bg1"/>
                        </a:solidFill>
                        <a:latin typeface="+mn-lt"/>
                        <a:ea typeface="+mn-ea"/>
                        <a:cs typeface="+mn-ea"/>
                        <a:sym typeface="+mn-lt"/>
                      </a:endParaRPr>
                    </a:p>
                  </a:txBody>
                  <a:tcPr marL="25400" marR="25400" marT="25400" marB="25400" anchor="ctr" horzOverflow="overflow">
                    <a:solidFill>
                      <a:schemeClr val="accent1"/>
                    </a:solidFill>
                  </a:tcPr>
                </a:tc>
                <a:tc>
                  <a:txBody>
                    <a:bodyPr/>
                    <a:lstStyle/>
                    <a:p>
                      <a:pPr lvl="0" algn="ctr" defTabSz="914400">
                        <a:defRPr sz="1800" b="0" spc="0">
                          <a:solidFill>
                            <a:srgbClr val="000000"/>
                          </a:solidFill>
                        </a:defRPr>
                      </a:pPr>
                      <a:r>
                        <a:rPr lang="zh-CN" altLang="en-US" sz="1800" dirty="0">
                          <a:solidFill>
                            <a:schemeClr val="bg1"/>
                          </a:solidFill>
                          <a:latin typeface="+mn-lt"/>
                          <a:ea typeface="+mn-ea"/>
                          <a:cs typeface="+mn-ea"/>
                          <a:sym typeface="+mn-lt"/>
                        </a:rPr>
                        <a:t>第一列</a:t>
                      </a:r>
                      <a:endParaRPr lang="en-US" sz="1800" b="1" dirty="0">
                        <a:solidFill>
                          <a:schemeClr val="bg1"/>
                        </a:solidFill>
                        <a:latin typeface="+mn-lt"/>
                        <a:ea typeface="+mn-ea"/>
                        <a:cs typeface="+mn-ea"/>
                        <a:sym typeface="+mn-lt"/>
                      </a:endParaRPr>
                    </a:p>
                  </a:txBody>
                  <a:tcPr marL="25400" marR="25400" marT="25400" marB="25400" anchor="ctr" horzOverflow="overflow">
                    <a:solidFill>
                      <a:schemeClr val="accent1"/>
                    </a:solidFill>
                  </a:tcPr>
                </a:tc>
                <a:tc>
                  <a:txBody>
                    <a:bodyPr/>
                    <a:lstStyle/>
                    <a:p>
                      <a:pPr lvl="0" algn="ctr" defTabSz="914400">
                        <a:defRPr sz="1800" b="0" spc="0">
                          <a:solidFill>
                            <a:srgbClr val="000000"/>
                          </a:solidFill>
                        </a:defRPr>
                      </a:pPr>
                      <a:r>
                        <a:rPr lang="zh-CN" altLang="en-US" sz="1800" dirty="0">
                          <a:solidFill>
                            <a:schemeClr val="bg1"/>
                          </a:solidFill>
                          <a:latin typeface="+mn-lt"/>
                          <a:ea typeface="+mn-ea"/>
                          <a:cs typeface="+mn-ea"/>
                          <a:sym typeface="+mn-lt"/>
                        </a:rPr>
                        <a:t>第二列</a:t>
                      </a:r>
                      <a:endParaRPr lang="en-US" altLang="zh-CN" sz="1800" b="1" dirty="0">
                        <a:solidFill>
                          <a:schemeClr val="bg1"/>
                        </a:solidFill>
                        <a:latin typeface="+mn-lt"/>
                        <a:ea typeface="+mn-ea"/>
                        <a:cs typeface="+mn-ea"/>
                        <a:sym typeface="+mn-lt"/>
                      </a:endParaRPr>
                    </a:p>
                  </a:txBody>
                  <a:tcPr marL="25400" marR="25400" marT="25400" marB="25400" anchor="ctr" horzOverflow="overflow">
                    <a:solidFill>
                      <a:schemeClr val="accent1"/>
                    </a:solidFill>
                  </a:tcPr>
                </a:tc>
                <a:tc>
                  <a:txBody>
                    <a:bodyPr/>
                    <a:lstStyle/>
                    <a:p>
                      <a:pPr lvl="0" algn="ctr" defTabSz="914400">
                        <a:defRPr sz="1800" b="0" spc="0">
                          <a:solidFill>
                            <a:srgbClr val="000000"/>
                          </a:solidFill>
                        </a:defRPr>
                      </a:pPr>
                      <a:r>
                        <a:rPr lang="zh-CN" altLang="en-US" sz="1800" dirty="0">
                          <a:solidFill>
                            <a:schemeClr val="bg1"/>
                          </a:solidFill>
                          <a:latin typeface="+mn-lt"/>
                          <a:ea typeface="+mn-ea"/>
                          <a:cs typeface="+mn-ea"/>
                          <a:sym typeface="+mn-lt"/>
                        </a:rPr>
                        <a:t>第三列</a:t>
                      </a:r>
                      <a:endParaRPr lang="en-US" altLang="zh-CN" sz="1800" b="1" dirty="0">
                        <a:solidFill>
                          <a:schemeClr val="bg1"/>
                        </a:solidFill>
                        <a:latin typeface="+mn-lt"/>
                        <a:ea typeface="+mn-ea"/>
                        <a:cs typeface="+mn-ea"/>
                        <a:sym typeface="+mn-lt"/>
                      </a:endParaRPr>
                    </a:p>
                  </a:txBody>
                  <a:tcPr marL="25400" marR="25400" marT="25400" marB="25400" anchor="ctr" horzOverflow="overflow">
                    <a:solidFill>
                      <a:schemeClr val="accent1"/>
                    </a:solidFill>
                  </a:tcPr>
                </a:tc>
                <a:tc>
                  <a:txBody>
                    <a:bodyPr/>
                    <a:lstStyle/>
                    <a:p>
                      <a:pPr lvl="0" algn="ctr" defTabSz="914400">
                        <a:defRPr sz="1800" b="0" spc="0">
                          <a:solidFill>
                            <a:srgbClr val="000000"/>
                          </a:solidFill>
                        </a:defRPr>
                      </a:pPr>
                      <a:r>
                        <a:rPr lang="zh-CN" altLang="en-US" sz="1800" dirty="0">
                          <a:solidFill>
                            <a:schemeClr val="bg1"/>
                          </a:solidFill>
                          <a:latin typeface="+mn-lt"/>
                          <a:ea typeface="+mn-ea"/>
                          <a:cs typeface="+mn-ea"/>
                          <a:sym typeface="+mn-lt"/>
                        </a:rPr>
                        <a:t>第四列</a:t>
                      </a:r>
                      <a:endParaRPr lang="en-US" altLang="zh-CN" sz="1800" b="1" dirty="0">
                        <a:solidFill>
                          <a:schemeClr val="bg1"/>
                        </a:solidFill>
                        <a:latin typeface="+mn-lt"/>
                        <a:ea typeface="+mn-ea"/>
                        <a:cs typeface="+mn-ea"/>
                        <a:sym typeface="+mn-lt"/>
                      </a:endParaRPr>
                    </a:p>
                  </a:txBody>
                  <a:tcPr marL="25400" marR="25400" marT="25400" marB="25400" anchor="ctr" horzOverflow="overflow">
                    <a:solidFill>
                      <a:schemeClr val="accent1"/>
                    </a:solidFill>
                  </a:tcPr>
                </a:tc>
                <a:extLst>
                  <a:ext uri="{0D108BD9-81ED-4DB2-BD59-A6C34878D82A}">
                    <a16:rowId xmlns:a16="http://schemas.microsoft.com/office/drawing/2014/main" val="10000"/>
                  </a:ext>
                </a:extLst>
              </a:tr>
              <a:tr h="545092">
                <a:tc>
                  <a:txBody>
                    <a:bodyPr/>
                    <a:lstStyle/>
                    <a:p>
                      <a:pPr lvl="0" algn="ctr" defTabSz="914400">
                        <a:defRPr sz="1800" b="0" spc="0">
                          <a:solidFill>
                            <a:srgbClr val="000000"/>
                          </a:solidFill>
                        </a:defRPr>
                      </a:pPr>
                      <a:r>
                        <a:rPr lang="zh-CN" altLang="en-US" sz="1800" dirty="0">
                          <a:latin typeface="+mn-lt"/>
                          <a:ea typeface="+mn-ea"/>
                          <a:cs typeface="+mn-ea"/>
                          <a:sym typeface="+mn-lt"/>
                        </a:rPr>
                        <a:t>第一行</a:t>
                      </a:r>
                      <a:endParaRPr sz="1800" b="1"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1,9</a:t>
                      </a:r>
                      <a:r>
                        <a:rPr lang="en-US" altLang="zh-CN" sz="1800" dirty="0">
                          <a:latin typeface="+mn-lt"/>
                          <a:ea typeface="+mn-ea"/>
                          <a:cs typeface="+mn-ea"/>
                          <a:sym typeface="+mn-lt"/>
                        </a:rPr>
                        <a:t>95</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n-US" altLang="zh-CN" sz="1800" dirty="0">
                          <a:latin typeface="+mn-lt"/>
                          <a:ea typeface="+mn-ea"/>
                          <a:cs typeface="+mn-ea"/>
                          <a:sym typeface="+mn-lt"/>
                        </a:rPr>
                        <a:t>420</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n-US" altLang="zh-CN" sz="1800" dirty="0">
                          <a:latin typeface="+mn-lt"/>
                          <a:ea typeface="+mn-ea"/>
                          <a:cs typeface="+mn-ea"/>
                          <a:sym typeface="+mn-lt"/>
                        </a:rPr>
                        <a:t>765</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n-US" altLang="zh-CN" sz="1800" dirty="0">
                          <a:latin typeface="+mn-lt"/>
                          <a:ea typeface="+mn-ea"/>
                          <a:cs typeface="+mn-ea"/>
                          <a:sym typeface="+mn-lt"/>
                        </a:rPr>
                        <a:t>987</a:t>
                      </a:r>
                      <a:endParaRPr sz="1800" dirty="0">
                        <a:solidFill>
                          <a:schemeClr val="tx1"/>
                        </a:solidFill>
                        <a:latin typeface="+mn-lt"/>
                        <a:ea typeface="+mn-ea"/>
                        <a:cs typeface="+mn-ea"/>
                        <a:sym typeface="+mn-lt"/>
                      </a:endParaRPr>
                    </a:p>
                  </a:txBody>
                  <a:tcPr marL="25400" marR="25400" marT="25400" marB="25400" anchor="ctr" horzOverflow="overflow"/>
                </a:tc>
                <a:extLst>
                  <a:ext uri="{0D108BD9-81ED-4DB2-BD59-A6C34878D82A}">
                    <a16:rowId xmlns:a16="http://schemas.microsoft.com/office/drawing/2014/main" val="10001"/>
                  </a:ext>
                </a:extLst>
              </a:tr>
              <a:tr h="545092">
                <a:tc>
                  <a:txBody>
                    <a:bodyPr/>
                    <a:lstStyle/>
                    <a:p>
                      <a:pPr lvl="0" algn="ctr" defTabSz="914400">
                        <a:defRPr sz="1800" b="0" spc="0">
                          <a:solidFill>
                            <a:srgbClr val="000000"/>
                          </a:solidFill>
                        </a:defRPr>
                      </a:pPr>
                      <a:r>
                        <a:rPr lang="zh-CN" altLang="en-US" sz="1800" dirty="0">
                          <a:latin typeface="+mn-lt"/>
                          <a:ea typeface="+mn-ea"/>
                          <a:cs typeface="+mn-ea"/>
                          <a:sym typeface="+mn-lt"/>
                        </a:rPr>
                        <a:t>第二行</a:t>
                      </a:r>
                      <a:endParaRPr sz="1800" b="1"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254</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197</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987</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n-US" altLang="zh-CN" sz="1800" dirty="0">
                          <a:latin typeface="+mn-lt"/>
                          <a:ea typeface="+mn-ea"/>
                          <a:cs typeface="+mn-ea"/>
                          <a:sym typeface="+mn-lt"/>
                        </a:rPr>
                        <a:t>1,997</a:t>
                      </a:r>
                      <a:endParaRPr sz="1800" dirty="0">
                        <a:solidFill>
                          <a:schemeClr val="tx1"/>
                        </a:solidFill>
                        <a:latin typeface="+mn-lt"/>
                        <a:ea typeface="+mn-ea"/>
                        <a:cs typeface="+mn-ea"/>
                        <a:sym typeface="+mn-lt"/>
                      </a:endParaRPr>
                    </a:p>
                  </a:txBody>
                  <a:tcPr marL="25400" marR="25400" marT="25400" marB="25400" anchor="ctr" horzOverflow="overflow"/>
                </a:tc>
                <a:extLst>
                  <a:ext uri="{0D108BD9-81ED-4DB2-BD59-A6C34878D82A}">
                    <a16:rowId xmlns:a16="http://schemas.microsoft.com/office/drawing/2014/main" val="10002"/>
                  </a:ext>
                </a:extLst>
              </a:tr>
              <a:tr h="545092">
                <a:tc>
                  <a:txBody>
                    <a:bodyPr/>
                    <a:lstStyle/>
                    <a:p>
                      <a:pPr lvl="0" algn="ctr" defTabSz="914400">
                        <a:defRPr sz="1800" b="0" spc="0">
                          <a:solidFill>
                            <a:srgbClr val="000000"/>
                          </a:solidFill>
                        </a:defRPr>
                      </a:pPr>
                      <a:r>
                        <a:rPr lang="zh-CN" altLang="en-US" sz="1800" dirty="0">
                          <a:latin typeface="+mn-lt"/>
                          <a:ea typeface="+mn-ea"/>
                          <a:cs typeface="+mn-ea"/>
                          <a:sym typeface="+mn-lt"/>
                        </a:rPr>
                        <a:t>第三行</a:t>
                      </a:r>
                      <a:endParaRPr sz="1800" b="1"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350</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2,021</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3,058</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974</a:t>
                      </a:r>
                      <a:endParaRPr sz="1800" dirty="0">
                        <a:solidFill>
                          <a:schemeClr val="tx1"/>
                        </a:solidFill>
                        <a:latin typeface="+mn-lt"/>
                        <a:ea typeface="+mn-ea"/>
                        <a:cs typeface="+mn-ea"/>
                        <a:sym typeface="+mn-lt"/>
                      </a:endParaRPr>
                    </a:p>
                  </a:txBody>
                  <a:tcPr marL="25400" marR="25400" marT="25400" marB="25400" anchor="ctr" horzOverflow="overflow"/>
                </a:tc>
                <a:extLst>
                  <a:ext uri="{0D108BD9-81ED-4DB2-BD59-A6C34878D82A}">
                    <a16:rowId xmlns:a16="http://schemas.microsoft.com/office/drawing/2014/main" val="10003"/>
                  </a:ext>
                </a:extLst>
              </a:tr>
              <a:tr h="545092">
                <a:tc>
                  <a:txBody>
                    <a:bodyPr/>
                    <a:lstStyle/>
                    <a:p>
                      <a:pPr lvl="0" algn="ctr" defTabSz="914400">
                        <a:defRPr sz="1800" b="0" spc="0">
                          <a:solidFill>
                            <a:srgbClr val="000000"/>
                          </a:solidFill>
                        </a:defRPr>
                      </a:pPr>
                      <a:r>
                        <a:rPr lang="zh-CN" altLang="en-US" sz="1800" dirty="0">
                          <a:latin typeface="+mn-lt"/>
                          <a:ea typeface="+mn-ea"/>
                          <a:cs typeface="+mn-ea"/>
                          <a:sym typeface="+mn-lt"/>
                        </a:rPr>
                        <a:t>第四行</a:t>
                      </a:r>
                      <a:endParaRPr sz="1800" b="1"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2,020</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6,698</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837</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altLang="zh-CN" sz="1800" dirty="0">
                          <a:latin typeface="+mn-lt"/>
                          <a:ea typeface="+mn-ea"/>
                          <a:cs typeface="+mn-ea"/>
                          <a:sym typeface="+mn-lt"/>
                        </a:rPr>
                        <a:t>980</a:t>
                      </a:r>
                      <a:endParaRPr sz="1800" dirty="0">
                        <a:solidFill>
                          <a:schemeClr val="tx1"/>
                        </a:solidFill>
                        <a:latin typeface="+mn-lt"/>
                        <a:ea typeface="+mn-ea"/>
                        <a:cs typeface="+mn-ea"/>
                        <a:sym typeface="+mn-lt"/>
                      </a:endParaRPr>
                    </a:p>
                  </a:txBody>
                  <a:tcPr marL="25400" marR="25400" marT="25400" marB="25400" anchor="ctr" horzOverflow="overflow"/>
                </a:tc>
                <a:extLst>
                  <a:ext uri="{0D108BD9-81ED-4DB2-BD59-A6C34878D82A}">
                    <a16:rowId xmlns:a16="http://schemas.microsoft.com/office/drawing/2014/main" val="10004"/>
                  </a:ext>
                </a:extLst>
              </a:tr>
              <a:tr h="545092">
                <a:tc>
                  <a:txBody>
                    <a:bodyPr/>
                    <a:lstStyle/>
                    <a:p>
                      <a:pPr lvl="0" algn="ctr" defTabSz="914400">
                        <a:defRPr sz="1800" b="0" spc="0">
                          <a:solidFill>
                            <a:srgbClr val="000000"/>
                          </a:solidFill>
                        </a:defRPr>
                      </a:pPr>
                      <a:r>
                        <a:rPr lang="zh-CN" altLang="en-US" sz="1800" dirty="0">
                          <a:latin typeface="+mn-lt"/>
                          <a:ea typeface="+mn-ea"/>
                          <a:cs typeface="+mn-ea"/>
                          <a:sym typeface="+mn-lt"/>
                        </a:rPr>
                        <a:t>第五行</a:t>
                      </a:r>
                      <a:endParaRPr sz="1800" b="1"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77</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248</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987</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5,893</a:t>
                      </a:r>
                      <a:endParaRPr sz="1800" dirty="0">
                        <a:solidFill>
                          <a:schemeClr val="tx1"/>
                        </a:solidFill>
                        <a:latin typeface="+mn-lt"/>
                        <a:ea typeface="+mn-ea"/>
                        <a:cs typeface="+mn-ea"/>
                        <a:sym typeface="+mn-lt"/>
                      </a:endParaRPr>
                    </a:p>
                  </a:txBody>
                  <a:tcPr marL="25400" marR="25400" marT="25400" marB="25400" anchor="ctr" horzOverflow="overflow"/>
                </a:tc>
                <a:extLst>
                  <a:ext uri="{0D108BD9-81ED-4DB2-BD59-A6C34878D82A}">
                    <a16:rowId xmlns:a16="http://schemas.microsoft.com/office/drawing/2014/main" val="10005"/>
                  </a:ext>
                </a:extLst>
              </a:tr>
              <a:tr h="545092">
                <a:tc>
                  <a:txBody>
                    <a:bodyPr/>
                    <a:lstStyle/>
                    <a:p>
                      <a:pPr lvl="0" algn="ctr" defTabSz="914400">
                        <a:defRPr sz="1800" b="0" spc="0">
                          <a:solidFill>
                            <a:srgbClr val="000000"/>
                          </a:solidFill>
                        </a:defRPr>
                      </a:pPr>
                      <a:r>
                        <a:rPr lang="zh-CN" altLang="en-US" sz="1800" dirty="0">
                          <a:latin typeface="+mn-lt"/>
                          <a:ea typeface="+mn-ea"/>
                          <a:cs typeface="+mn-ea"/>
                          <a:sym typeface="+mn-lt"/>
                        </a:rPr>
                        <a:t>第六行</a:t>
                      </a:r>
                      <a:endParaRPr sz="1800" b="1"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678</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325</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6,587</a:t>
                      </a:r>
                      <a:endParaRPr sz="1800" dirty="0">
                        <a:solidFill>
                          <a:schemeClr val="tx1"/>
                        </a:solidFill>
                        <a:latin typeface="+mn-lt"/>
                        <a:ea typeface="+mn-ea"/>
                        <a:cs typeface="+mn-ea"/>
                        <a:sym typeface="+mn-lt"/>
                      </a:endParaRPr>
                    </a:p>
                  </a:txBody>
                  <a:tcPr marL="25400" marR="25400" marT="25400" marB="25400" anchor="ctr" horzOverflow="overflow"/>
                </a:tc>
                <a:tc>
                  <a:txBody>
                    <a:bodyPr/>
                    <a:lstStyle/>
                    <a:p>
                      <a:pPr lvl="0" algn="ctr" defTabSz="914400">
                        <a:defRPr sz="1800" spc="0"/>
                      </a:pPr>
                      <a:r>
                        <a:rPr lang="es-ES_tradnl" sz="1800" dirty="0">
                          <a:latin typeface="+mn-lt"/>
                          <a:ea typeface="+mn-ea"/>
                          <a:cs typeface="+mn-ea"/>
                          <a:sym typeface="+mn-lt"/>
                        </a:rPr>
                        <a:t>465</a:t>
                      </a:r>
                      <a:endParaRPr sz="1800" dirty="0">
                        <a:solidFill>
                          <a:schemeClr val="tx1"/>
                        </a:solidFill>
                        <a:latin typeface="+mn-lt"/>
                        <a:ea typeface="+mn-ea"/>
                        <a:cs typeface="+mn-ea"/>
                        <a:sym typeface="+mn-lt"/>
                      </a:endParaRPr>
                    </a:p>
                  </a:txBody>
                  <a:tcPr marL="25400" marR="25400" marT="25400" marB="25400" anchor="ctr" horzOverflow="overflow"/>
                </a:tc>
                <a:extLst>
                  <a:ext uri="{0D108BD9-81ED-4DB2-BD59-A6C34878D82A}">
                    <a16:rowId xmlns:a16="http://schemas.microsoft.com/office/drawing/2014/main" val="10006"/>
                  </a:ext>
                </a:extLst>
              </a:tr>
            </a:tbl>
          </a:graphicData>
        </a:graphic>
      </p:graphicFrame>
      <p:sp>
        <p:nvSpPr>
          <p:cNvPr id="5" name="灯片编号占位符 2">
            <a:extLst>
              <a:ext uri="{FF2B5EF4-FFF2-40B4-BE49-F238E27FC236}">
                <a16:creationId xmlns:a16="http://schemas.microsoft.com/office/drawing/2014/main" id="{4C9A36FC-24AD-4FCD-A22A-F96F16C375BE}"/>
              </a:ext>
            </a:extLst>
          </p:cNvPr>
          <p:cNvSpPr>
            <a:spLocks noGrp="1"/>
          </p:cNvSpPr>
          <p:nvPr>
            <p:ph type="sldNum" sz="quarter" idx="12"/>
          </p:nvPr>
        </p:nvSpPr>
        <p:spPr>
          <a:xfrm>
            <a:off x="10670573" y="6382130"/>
            <a:ext cx="849913" cy="206381"/>
          </a:xfrm>
        </p:spPr>
        <p:txBody>
          <a:bodyPr/>
          <a:lstStyle/>
          <a:p>
            <a:fld id="{5DD3DB80-B894-403A-B48E-6FDC1A72010E}" type="slidenum">
              <a:rPr lang="en-US" altLang="zh-CN" smtClean="0">
                <a:cs typeface="+mn-ea"/>
                <a:sym typeface="+mn-lt"/>
              </a:rPr>
              <a:pPr/>
              <a:t>18</a:t>
            </a:fld>
            <a:endParaRPr lang="en-US" altLang="zh-CN">
              <a:cs typeface="+mn-ea"/>
              <a:sym typeface="+mn-lt"/>
            </a:endParaRPr>
          </a:p>
        </p:txBody>
      </p:sp>
      <p:sp>
        <p:nvSpPr>
          <p:cNvPr id="7" name="矩形 6">
            <a:extLst>
              <a:ext uri="{FF2B5EF4-FFF2-40B4-BE49-F238E27FC236}">
                <a16:creationId xmlns:a16="http://schemas.microsoft.com/office/drawing/2014/main" id="{9677F486-63CE-480F-95B8-4032A5FB6D32}"/>
              </a:ext>
            </a:extLst>
          </p:cNvPr>
          <p:cNvSpPr/>
          <p:nvPr/>
        </p:nvSpPr>
        <p:spPr>
          <a:xfrm>
            <a:off x="4805450" y="1420049"/>
            <a:ext cx="2929007" cy="502766"/>
          </a:xfrm>
          <a:prstGeom prst="rect">
            <a:avLst/>
          </a:prstGeom>
        </p:spPr>
        <p:txBody>
          <a:bodyPr wrap="none">
            <a:spAutoFit/>
          </a:bodyPr>
          <a:lstStyle/>
          <a:p>
            <a:r>
              <a:rPr lang="zh-CN" altLang="en-US" sz="2667" b="1" dirty="0">
                <a:solidFill>
                  <a:schemeClr val="accent1"/>
                </a:solidFill>
                <a:cs typeface="+mn-ea"/>
                <a:sym typeface="+mn-lt"/>
              </a:rPr>
              <a:t>请输入表格的标题</a:t>
            </a:r>
            <a:endParaRPr lang="en-US" altLang="zh-CN" sz="2667" b="1" dirty="0">
              <a:solidFill>
                <a:schemeClr val="accent1"/>
              </a:solidFill>
              <a:cs typeface="+mn-ea"/>
              <a:sym typeface="+mn-lt"/>
            </a:endParaRPr>
          </a:p>
        </p:txBody>
      </p:sp>
    </p:spTree>
    <p:extLst>
      <p:ext uri="{BB962C8B-B14F-4D97-AF65-F5344CB8AC3E}">
        <p14:creationId xmlns:p14="http://schemas.microsoft.com/office/powerpoint/2010/main" val="4174956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42">
            <a:extLst>
              <a:ext uri="{FF2B5EF4-FFF2-40B4-BE49-F238E27FC236}">
                <a16:creationId xmlns:a16="http://schemas.microsoft.com/office/drawing/2014/main" id="{544CC1E7-6514-46AE-BE54-D280CE88F473}"/>
              </a:ext>
            </a:extLst>
          </p:cNvPr>
          <p:cNvSpPr>
            <a:spLocks noGrp="1"/>
          </p:cNvSpPr>
          <p:nvPr>
            <p:ph type="title"/>
          </p:nvPr>
        </p:nvSpPr>
        <p:spPr/>
        <p:txBody>
          <a:bodyPr/>
          <a:lstStyle/>
          <a:p>
            <a:r>
              <a:rPr lang="en-US" altLang="zh-CN" dirty="0">
                <a:latin typeface="+mn-lt"/>
                <a:ea typeface="+mn-ea"/>
                <a:cs typeface="+mn-ea"/>
                <a:sym typeface="+mn-lt"/>
              </a:rPr>
              <a:t>2.5 </a:t>
            </a:r>
            <a:r>
              <a:rPr lang="zh-CN" altLang="en-US" dirty="0">
                <a:latin typeface="+mn-lt"/>
                <a:ea typeface="+mn-ea"/>
                <a:cs typeface="+mn-ea"/>
                <a:sym typeface="+mn-lt"/>
              </a:rPr>
              <a:t>列表</a:t>
            </a:r>
          </a:p>
        </p:txBody>
      </p:sp>
      <p:sp>
        <p:nvSpPr>
          <p:cNvPr id="4" name="灯片编号占位符 3">
            <a:extLst>
              <a:ext uri="{FF2B5EF4-FFF2-40B4-BE49-F238E27FC236}">
                <a16:creationId xmlns:a16="http://schemas.microsoft.com/office/drawing/2014/main" id="{96268F41-C6CC-423F-AC0F-3AE52CE78359}"/>
              </a:ext>
            </a:extLst>
          </p:cNvPr>
          <p:cNvSpPr>
            <a:spLocks noGrp="1"/>
          </p:cNvSpPr>
          <p:nvPr>
            <p:ph type="sldNum" sz="quarter" idx="12"/>
          </p:nvPr>
        </p:nvSpPr>
        <p:spPr/>
        <p:txBody>
          <a:bodyPr/>
          <a:lstStyle/>
          <a:p>
            <a:fld id="{5DD3DB80-B894-403A-B48E-6FDC1A72010E}" type="slidenum">
              <a:rPr lang="en-US" altLang="zh-CN" smtClean="0">
                <a:cs typeface="+mn-ea"/>
                <a:sym typeface="+mn-lt"/>
              </a:rPr>
              <a:pPr/>
              <a:t>19</a:t>
            </a:fld>
            <a:endParaRPr lang="en-US" altLang="zh-CN">
              <a:cs typeface="+mn-ea"/>
              <a:sym typeface="+mn-lt"/>
            </a:endParaRPr>
          </a:p>
        </p:txBody>
      </p:sp>
      <p:sp>
        <p:nvSpPr>
          <p:cNvPr id="41" name="ïS1ïďè">
            <a:extLst>
              <a:ext uri="{FF2B5EF4-FFF2-40B4-BE49-F238E27FC236}">
                <a16:creationId xmlns:a16="http://schemas.microsoft.com/office/drawing/2014/main" id="{F6C0B8BD-8162-4FCA-B7AC-235FD87189C5}"/>
              </a:ext>
            </a:extLst>
          </p:cNvPr>
          <p:cNvSpPr txBox="1"/>
          <p:nvPr/>
        </p:nvSpPr>
        <p:spPr>
          <a:xfrm>
            <a:off x="3666273" y="1364210"/>
            <a:ext cx="4836368" cy="612635"/>
          </a:xfrm>
          <a:prstGeom prst="rect">
            <a:avLst/>
          </a:prstGeom>
          <a:solidFill>
            <a:schemeClr val="bg1"/>
          </a:solidFill>
          <a:ln>
            <a:solidFill>
              <a:schemeClr val="bg1"/>
            </a:solid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dirty="0">
                <a:solidFill>
                  <a:schemeClr val="accent1"/>
                </a:solidFill>
                <a:cs typeface="+mn-ea"/>
                <a:sym typeface="+mn-lt"/>
              </a:rPr>
              <a:t>在这里输入你的标题 </a:t>
            </a:r>
          </a:p>
        </p:txBody>
      </p:sp>
      <p:sp>
        <p:nvSpPr>
          <p:cNvPr id="9" name="íṩlïḑè">
            <a:extLst>
              <a:ext uri="{FF2B5EF4-FFF2-40B4-BE49-F238E27FC236}">
                <a16:creationId xmlns:a16="http://schemas.microsoft.com/office/drawing/2014/main" id="{6A334194-EB22-4C36-8B07-F641ADE79AE2}"/>
              </a:ext>
            </a:extLst>
          </p:cNvPr>
          <p:cNvSpPr/>
          <p:nvPr/>
        </p:nvSpPr>
        <p:spPr>
          <a:xfrm>
            <a:off x="2290125" y="3338557"/>
            <a:ext cx="7588666" cy="7588666"/>
          </a:xfrm>
          <a:prstGeom prst="arc">
            <a:avLst>
              <a:gd name="adj1" fmla="val 12223043"/>
              <a:gd name="adj2" fmla="val 20206961"/>
            </a:avLst>
          </a:prstGeom>
          <a:ln w="7620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nvGrpSpPr>
          <p:cNvPr id="10" name="ïṡliḍê">
            <a:extLst>
              <a:ext uri="{FF2B5EF4-FFF2-40B4-BE49-F238E27FC236}">
                <a16:creationId xmlns:a16="http://schemas.microsoft.com/office/drawing/2014/main" id="{F5FC17EA-0D8D-4AD2-BDB3-A3F0F727EAE9}"/>
              </a:ext>
            </a:extLst>
          </p:cNvPr>
          <p:cNvGrpSpPr/>
          <p:nvPr/>
        </p:nvGrpSpPr>
        <p:grpSpPr>
          <a:xfrm>
            <a:off x="2559770" y="4767330"/>
            <a:ext cx="521294" cy="521294"/>
            <a:chOff x="4392540" y="3822226"/>
            <a:chExt cx="658024" cy="658024"/>
          </a:xfrm>
        </p:grpSpPr>
        <p:sp>
          <p:nvSpPr>
            <p:cNvPr id="39" name="ïśḷïdê">
              <a:extLst>
                <a:ext uri="{FF2B5EF4-FFF2-40B4-BE49-F238E27FC236}">
                  <a16:creationId xmlns:a16="http://schemas.microsoft.com/office/drawing/2014/main" id="{3F08688D-4889-4C43-BFD7-272D1D1181A2}"/>
                </a:ext>
              </a:extLst>
            </p:cNvPr>
            <p:cNvSpPr/>
            <p:nvPr/>
          </p:nvSpPr>
          <p:spPr>
            <a:xfrm>
              <a:off x="4392540" y="3822226"/>
              <a:ext cx="658024" cy="658024"/>
            </a:xfrm>
            <a:prstGeom prst="ellipse">
              <a:avLst/>
            </a:prstGeom>
            <a:solidFill>
              <a:schemeClr val="accent1"/>
            </a:soli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1600" b="1" dirty="0">
                <a:solidFill>
                  <a:schemeClr val="bg1"/>
                </a:solidFill>
                <a:cs typeface="+mn-ea"/>
                <a:sym typeface="+mn-lt"/>
              </a:endParaRPr>
            </a:p>
          </p:txBody>
        </p:sp>
        <p:sp>
          <p:nvSpPr>
            <p:cNvPr id="40" name="îṥ1iḍé">
              <a:extLst>
                <a:ext uri="{FF2B5EF4-FFF2-40B4-BE49-F238E27FC236}">
                  <a16:creationId xmlns:a16="http://schemas.microsoft.com/office/drawing/2014/main" id="{A95DBDAB-5423-4A8F-8048-4AA42791F76C}"/>
                </a:ext>
              </a:extLst>
            </p:cNvPr>
            <p:cNvSpPr/>
            <p:nvPr/>
          </p:nvSpPr>
          <p:spPr>
            <a:xfrm>
              <a:off x="4572001" y="4029700"/>
              <a:ext cx="299102" cy="24307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1600" b="1" dirty="0">
                <a:solidFill>
                  <a:schemeClr val="bg1"/>
                </a:solidFill>
                <a:cs typeface="+mn-ea"/>
                <a:sym typeface="+mn-lt"/>
              </a:endParaRPr>
            </a:p>
          </p:txBody>
        </p:sp>
      </p:grpSp>
      <p:grpSp>
        <p:nvGrpSpPr>
          <p:cNvPr id="11" name="íṩlíḍe">
            <a:extLst>
              <a:ext uri="{FF2B5EF4-FFF2-40B4-BE49-F238E27FC236}">
                <a16:creationId xmlns:a16="http://schemas.microsoft.com/office/drawing/2014/main" id="{E0273347-22CF-44C9-995A-4F7EA1E6F562}"/>
              </a:ext>
            </a:extLst>
          </p:cNvPr>
          <p:cNvGrpSpPr/>
          <p:nvPr/>
        </p:nvGrpSpPr>
        <p:grpSpPr>
          <a:xfrm>
            <a:off x="656432" y="4531454"/>
            <a:ext cx="1627197" cy="1329150"/>
            <a:chOff x="8645557" y="1416657"/>
            <a:chExt cx="2307365" cy="1329150"/>
          </a:xfrm>
        </p:grpSpPr>
        <p:sp>
          <p:nvSpPr>
            <p:cNvPr id="37" name="íšḻîďè">
              <a:extLst>
                <a:ext uri="{FF2B5EF4-FFF2-40B4-BE49-F238E27FC236}">
                  <a16:creationId xmlns:a16="http://schemas.microsoft.com/office/drawing/2014/main" id="{88C3174F-902E-41A3-8192-4306260D1CD4}"/>
                </a:ext>
              </a:extLst>
            </p:cNvPr>
            <p:cNvSpPr txBox="1"/>
            <p:nvPr/>
          </p:nvSpPr>
          <p:spPr>
            <a:xfrm>
              <a:off x="8645557" y="1416657"/>
              <a:ext cx="2307365" cy="421821"/>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a:ln>
                    <a:noFill/>
                  </a:ln>
                  <a:effectLst/>
                  <a:uLnTx/>
                  <a:uFillTx/>
                  <a:cs typeface="+mn-ea"/>
                  <a:sym typeface="+mn-lt"/>
                </a:rPr>
                <a:t>小标题</a:t>
              </a:r>
              <a:endParaRPr kumimoji="0" lang="de-DE" sz="1600" b="1" i="0" u="none" strike="noStrike" kern="1200" cap="none" spc="0" normalizeH="0" baseline="0" noProof="0" dirty="0">
                <a:ln>
                  <a:noFill/>
                </a:ln>
                <a:effectLst/>
                <a:uLnTx/>
                <a:uFillTx/>
                <a:cs typeface="+mn-ea"/>
                <a:sym typeface="+mn-lt"/>
              </a:endParaRPr>
            </a:p>
          </p:txBody>
        </p:sp>
        <p:sp>
          <p:nvSpPr>
            <p:cNvPr id="38" name="iṧľîḋê">
              <a:extLst>
                <a:ext uri="{FF2B5EF4-FFF2-40B4-BE49-F238E27FC236}">
                  <a16:creationId xmlns:a16="http://schemas.microsoft.com/office/drawing/2014/main" id="{D2551687-950C-465E-BC34-F07290590E20}"/>
                </a:ext>
              </a:extLst>
            </p:cNvPr>
            <p:cNvSpPr txBox="1"/>
            <p:nvPr/>
          </p:nvSpPr>
          <p:spPr>
            <a:xfrm>
              <a:off x="8645557" y="1761126"/>
              <a:ext cx="2307365" cy="98468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dirty="0">
                  <a:cs typeface="+mn-ea"/>
                  <a:sym typeface="+mn-lt"/>
                </a:rPr>
                <a:t>在这里输入内容在这里输入内容在这里输入内容</a:t>
              </a:r>
              <a:endParaRPr lang="en-US" altLang="zh-CN" sz="1600" dirty="0">
                <a:cs typeface="+mn-ea"/>
                <a:sym typeface="+mn-lt"/>
              </a:endParaRPr>
            </a:p>
          </p:txBody>
        </p:sp>
      </p:grpSp>
      <p:grpSp>
        <p:nvGrpSpPr>
          <p:cNvPr id="12" name="îś1idé">
            <a:extLst>
              <a:ext uri="{FF2B5EF4-FFF2-40B4-BE49-F238E27FC236}">
                <a16:creationId xmlns:a16="http://schemas.microsoft.com/office/drawing/2014/main" id="{39906F34-977A-4256-B683-5A36BAAD3922}"/>
              </a:ext>
            </a:extLst>
          </p:cNvPr>
          <p:cNvGrpSpPr/>
          <p:nvPr/>
        </p:nvGrpSpPr>
        <p:grpSpPr>
          <a:xfrm>
            <a:off x="3858730" y="3521447"/>
            <a:ext cx="521294" cy="521294"/>
            <a:chOff x="4392540" y="3822226"/>
            <a:chExt cx="658024" cy="658024"/>
          </a:xfrm>
        </p:grpSpPr>
        <p:sp>
          <p:nvSpPr>
            <p:cNvPr id="35" name="ïṡļiḋé">
              <a:extLst>
                <a:ext uri="{FF2B5EF4-FFF2-40B4-BE49-F238E27FC236}">
                  <a16:creationId xmlns:a16="http://schemas.microsoft.com/office/drawing/2014/main" id="{C357EC6A-2B39-4251-BF95-5963C8E94036}"/>
                </a:ext>
              </a:extLst>
            </p:cNvPr>
            <p:cNvSpPr/>
            <p:nvPr/>
          </p:nvSpPr>
          <p:spPr>
            <a:xfrm>
              <a:off x="4392540" y="3822226"/>
              <a:ext cx="658024" cy="658024"/>
            </a:xfrm>
            <a:prstGeom prst="ellipse">
              <a:avLst/>
            </a:prstGeom>
            <a:solidFill>
              <a:schemeClr val="accent1"/>
            </a:soli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1600" b="1" dirty="0">
                <a:solidFill>
                  <a:schemeClr val="bg1"/>
                </a:solidFill>
                <a:cs typeface="+mn-ea"/>
                <a:sym typeface="+mn-lt"/>
              </a:endParaRPr>
            </a:p>
          </p:txBody>
        </p:sp>
        <p:sp>
          <p:nvSpPr>
            <p:cNvPr id="36" name="ïṥľiḑé">
              <a:extLst>
                <a:ext uri="{FF2B5EF4-FFF2-40B4-BE49-F238E27FC236}">
                  <a16:creationId xmlns:a16="http://schemas.microsoft.com/office/drawing/2014/main" id="{39DB83D7-52FA-402F-916D-D8153F8B6EF7}"/>
                </a:ext>
              </a:extLst>
            </p:cNvPr>
            <p:cNvSpPr/>
            <p:nvPr/>
          </p:nvSpPr>
          <p:spPr>
            <a:xfrm>
              <a:off x="4572001" y="4029700"/>
              <a:ext cx="299102" cy="24307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1600" b="1" dirty="0">
                <a:solidFill>
                  <a:schemeClr val="bg1"/>
                </a:solidFill>
                <a:cs typeface="+mn-ea"/>
                <a:sym typeface="+mn-lt"/>
              </a:endParaRPr>
            </a:p>
          </p:txBody>
        </p:sp>
      </p:grpSp>
      <p:grpSp>
        <p:nvGrpSpPr>
          <p:cNvPr id="13" name="is1îde">
            <a:extLst>
              <a:ext uri="{FF2B5EF4-FFF2-40B4-BE49-F238E27FC236}">
                <a16:creationId xmlns:a16="http://schemas.microsoft.com/office/drawing/2014/main" id="{696CE382-54E8-4AEB-AE29-E9542F497049}"/>
              </a:ext>
            </a:extLst>
          </p:cNvPr>
          <p:cNvGrpSpPr/>
          <p:nvPr/>
        </p:nvGrpSpPr>
        <p:grpSpPr>
          <a:xfrm>
            <a:off x="677068" y="3285571"/>
            <a:ext cx="2905522" cy="1472682"/>
            <a:chOff x="681036" y="3895171"/>
            <a:chExt cx="2905522" cy="1472682"/>
          </a:xfrm>
        </p:grpSpPr>
        <p:sp>
          <p:nvSpPr>
            <p:cNvPr id="33" name="išḻídè">
              <a:extLst>
                <a:ext uri="{FF2B5EF4-FFF2-40B4-BE49-F238E27FC236}">
                  <a16:creationId xmlns:a16="http://schemas.microsoft.com/office/drawing/2014/main" id="{88C3174F-902E-41A3-8192-4306260D1CD4}"/>
                </a:ext>
              </a:extLst>
            </p:cNvPr>
            <p:cNvSpPr txBox="1"/>
            <p:nvPr/>
          </p:nvSpPr>
          <p:spPr>
            <a:xfrm>
              <a:off x="1959360" y="3895171"/>
              <a:ext cx="1627197" cy="421821"/>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cs typeface="+mn-ea"/>
                  <a:sym typeface="+mn-lt"/>
                </a:rPr>
                <a:t>小标题</a:t>
              </a:r>
              <a:endParaRPr kumimoji="0" lang="de-DE" sz="1600" b="1" i="0" u="none" strike="noStrike" kern="1200" cap="none" spc="0" normalizeH="0" baseline="0" noProof="0" dirty="0">
                <a:ln>
                  <a:noFill/>
                </a:ln>
                <a:effectLst/>
                <a:uLnTx/>
                <a:uFillTx/>
                <a:cs typeface="+mn-ea"/>
                <a:sym typeface="+mn-lt"/>
              </a:endParaRPr>
            </a:p>
          </p:txBody>
        </p:sp>
        <p:sp>
          <p:nvSpPr>
            <p:cNvPr id="34" name="íṡlïďé">
              <a:extLst>
                <a:ext uri="{FF2B5EF4-FFF2-40B4-BE49-F238E27FC236}">
                  <a16:creationId xmlns:a16="http://schemas.microsoft.com/office/drawing/2014/main" id="{D2551687-950C-465E-BC34-F07290590E20}"/>
                </a:ext>
              </a:extLst>
            </p:cNvPr>
            <p:cNvSpPr txBox="1"/>
            <p:nvPr/>
          </p:nvSpPr>
          <p:spPr>
            <a:xfrm>
              <a:off x="681036" y="4233725"/>
              <a:ext cx="2905522" cy="1134128"/>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dirty="0">
                  <a:cs typeface="+mn-ea"/>
                  <a:sym typeface="+mn-lt"/>
                </a:rPr>
                <a:t>在这里输入内容在这里输入内容在这里输入内容在这里</a:t>
              </a:r>
              <a:endParaRPr lang="en-US" altLang="zh-CN" sz="1600" dirty="0">
                <a:cs typeface="+mn-ea"/>
                <a:sym typeface="+mn-lt"/>
              </a:endParaRPr>
            </a:p>
          </p:txBody>
        </p:sp>
      </p:grpSp>
      <p:grpSp>
        <p:nvGrpSpPr>
          <p:cNvPr id="14" name="íṩḻîḍé">
            <a:extLst>
              <a:ext uri="{FF2B5EF4-FFF2-40B4-BE49-F238E27FC236}">
                <a16:creationId xmlns:a16="http://schemas.microsoft.com/office/drawing/2014/main" id="{4F4AAA07-6AF2-47E5-B361-77E2887B60F0}"/>
              </a:ext>
            </a:extLst>
          </p:cNvPr>
          <p:cNvGrpSpPr/>
          <p:nvPr/>
        </p:nvGrpSpPr>
        <p:grpSpPr>
          <a:xfrm>
            <a:off x="5825035" y="3097204"/>
            <a:ext cx="521294" cy="521294"/>
            <a:chOff x="4392540" y="3822226"/>
            <a:chExt cx="658024" cy="658024"/>
          </a:xfrm>
          <a:solidFill>
            <a:schemeClr val="accent4"/>
          </a:solidFill>
        </p:grpSpPr>
        <p:sp>
          <p:nvSpPr>
            <p:cNvPr id="31" name="íŝļïďê">
              <a:extLst>
                <a:ext uri="{FF2B5EF4-FFF2-40B4-BE49-F238E27FC236}">
                  <a16:creationId xmlns:a16="http://schemas.microsoft.com/office/drawing/2014/main" id="{0785EAE7-54FE-4C41-822B-F2DF68CE2FFE}"/>
                </a:ext>
              </a:extLst>
            </p:cNvPr>
            <p:cNvSpPr/>
            <p:nvPr/>
          </p:nvSpPr>
          <p:spPr>
            <a:xfrm>
              <a:off x="4392540" y="3822226"/>
              <a:ext cx="658024" cy="658024"/>
            </a:xfrm>
            <a:prstGeom prst="ellipse">
              <a:avLst/>
            </a:prstGeom>
            <a:grp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1600" b="1" dirty="0">
                <a:solidFill>
                  <a:schemeClr val="bg1"/>
                </a:solidFill>
                <a:cs typeface="+mn-ea"/>
                <a:sym typeface="+mn-lt"/>
              </a:endParaRPr>
            </a:p>
          </p:txBody>
        </p:sp>
        <p:sp>
          <p:nvSpPr>
            <p:cNvPr id="32" name="ï$1ïďé">
              <a:extLst>
                <a:ext uri="{FF2B5EF4-FFF2-40B4-BE49-F238E27FC236}">
                  <a16:creationId xmlns:a16="http://schemas.microsoft.com/office/drawing/2014/main" id="{9ED38D52-C861-43F8-A576-8775B137E9A0}"/>
                </a:ext>
              </a:extLst>
            </p:cNvPr>
            <p:cNvSpPr/>
            <p:nvPr/>
          </p:nvSpPr>
          <p:spPr>
            <a:xfrm>
              <a:off x="4572001" y="4029700"/>
              <a:ext cx="299102" cy="24307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1600" b="1" dirty="0">
                <a:solidFill>
                  <a:schemeClr val="bg1"/>
                </a:solidFill>
                <a:cs typeface="+mn-ea"/>
                <a:sym typeface="+mn-lt"/>
              </a:endParaRPr>
            </a:p>
          </p:txBody>
        </p:sp>
      </p:grpSp>
      <p:grpSp>
        <p:nvGrpSpPr>
          <p:cNvPr id="15" name="í$ḻiḍê">
            <a:extLst>
              <a:ext uri="{FF2B5EF4-FFF2-40B4-BE49-F238E27FC236}">
                <a16:creationId xmlns:a16="http://schemas.microsoft.com/office/drawing/2014/main" id="{A9C49EC0-FE67-4F6C-A7BF-51E74D305583}"/>
              </a:ext>
            </a:extLst>
          </p:cNvPr>
          <p:cNvGrpSpPr/>
          <p:nvPr/>
        </p:nvGrpSpPr>
        <p:grpSpPr>
          <a:xfrm>
            <a:off x="4267179" y="2065432"/>
            <a:ext cx="3903285" cy="867404"/>
            <a:chOff x="4271147" y="2671706"/>
            <a:chExt cx="3903285" cy="867404"/>
          </a:xfrm>
        </p:grpSpPr>
        <p:sp>
          <p:nvSpPr>
            <p:cNvPr id="29" name="iṩľîḋê">
              <a:extLst>
                <a:ext uri="{FF2B5EF4-FFF2-40B4-BE49-F238E27FC236}">
                  <a16:creationId xmlns:a16="http://schemas.microsoft.com/office/drawing/2014/main" id="{921D2456-A6A6-43F5-AD86-0A010D24A2F0}"/>
                </a:ext>
              </a:extLst>
            </p:cNvPr>
            <p:cNvSpPr txBox="1"/>
            <p:nvPr/>
          </p:nvSpPr>
          <p:spPr>
            <a:xfrm>
              <a:off x="4271147" y="2671706"/>
              <a:ext cx="3637006" cy="421821"/>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buSzPct val="25000"/>
                <a:defRPr/>
              </a:pPr>
              <a:r>
                <a:rPr lang="zh-CN" altLang="en-US" sz="1600" b="1">
                  <a:cs typeface="+mn-ea"/>
                  <a:sym typeface="+mn-lt"/>
                </a:rPr>
                <a:t>小标题</a:t>
              </a:r>
              <a:endParaRPr lang="id-ID" sz="1600" b="1" dirty="0">
                <a:cs typeface="+mn-ea"/>
                <a:sym typeface="+mn-lt"/>
              </a:endParaRPr>
            </a:p>
          </p:txBody>
        </p:sp>
        <p:sp>
          <p:nvSpPr>
            <p:cNvPr id="30" name="íślíḑe">
              <a:extLst>
                <a:ext uri="{FF2B5EF4-FFF2-40B4-BE49-F238E27FC236}">
                  <a16:creationId xmlns:a16="http://schemas.microsoft.com/office/drawing/2014/main" id="{F8E07573-A8E5-42F7-B445-E2E8E3B47ABD}"/>
                </a:ext>
              </a:extLst>
            </p:cNvPr>
            <p:cNvSpPr/>
            <p:nvPr/>
          </p:nvSpPr>
          <p:spPr bwMode="auto">
            <a:xfrm>
              <a:off x="4271147" y="2971620"/>
              <a:ext cx="3903285" cy="56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dirty="0">
                  <a:cs typeface="+mn-ea"/>
                  <a:sym typeface="+mn-lt"/>
                </a:rPr>
                <a:t>在这里输入内容在这里输入内容在这里输入内容在这里输入内容在这里输入内容</a:t>
              </a:r>
              <a:endParaRPr lang="en-US" altLang="zh-CN" sz="1600" dirty="0">
                <a:cs typeface="+mn-ea"/>
                <a:sym typeface="+mn-lt"/>
              </a:endParaRPr>
            </a:p>
          </p:txBody>
        </p:sp>
      </p:grpSp>
      <p:grpSp>
        <p:nvGrpSpPr>
          <p:cNvPr id="16" name="îsḻîḑe">
            <a:extLst>
              <a:ext uri="{FF2B5EF4-FFF2-40B4-BE49-F238E27FC236}">
                <a16:creationId xmlns:a16="http://schemas.microsoft.com/office/drawing/2014/main" id="{B97E5F87-D71A-4781-98B1-A6B400DBC0BB}"/>
              </a:ext>
            </a:extLst>
          </p:cNvPr>
          <p:cNvGrpSpPr/>
          <p:nvPr/>
        </p:nvGrpSpPr>
        <p:grpSpPr>
          <a:xfrm>
            <a:off x="9090300" y="4767330"/>
            <a:ext cx="521294" cy="521294"/>
            <a:chOff x="4392540" y="3822226"/>
            <a:chExt cx="658024" cy="658024"/>
          </a:xfrm>
        </p:grpSpPr>
        <p:sp>
          <p:nvSpPr>
            <p:cNvPr id="27" name="íṧļiḍê">
              <a:extLst>
                <a:ext uri="{FF2B5EF4-FFF2-40B4-BE49-F238E27FC236}">
                  <a16:creationId xmlns:a16="http://schemas.microsoft.com/office/drawing/2014/main" id="{275FEBAA-584E-4272-8B7A-1A8D28250FB4}"/>
                </a:ext>
              </a:extLst>
            </p:cNvPr>
            <p:cNvSpPr/>
            <p:nvPr/>
          </p:nvSpPr>
          <p:spPr>
            <a:xfrm>
              <a:off x="4392540" y="3822226"/>
              <a:ext cx="658024" cy="658024"/>
            </a:xfrm>
            <a:prstGeom prst="ellipse">
              <a:avLst/>
            </a:prstGeom>
            <a:solidFill>
              <a:schemeClr val="accent1"/>
            </a:soli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1600" b="1" dirty="0">
                <a:solidFill>
                  <a:schemeClr val="bg1"/>
                </a:solidFill>
                <a:cs typeface="+mn-ea"/>
                <a:sym typeface="+mn-lt"/>
              </a:endParaRPr>
            </a:p>
          </p:txBody>
        </p:sp>
        <p:sp>
          <p:nvSpPr>
            <p:cNvPr id="28" name="îşļïďè">
              <a:extLst>
                <a:ext uri="{FF2B5EF4-FFF2-40B4-BE49-F238E27FC236}">
                  <a16:creationId xmlns:a16="http://schemas.microsoft.com/office/drawing/2014/main" id="{FAD8E33C-81BA-43EF-BE0E-9B95F529DC76}"/>
                </a:ext>
              </a:extLst>
            </p:cNvPr>
            <p:cNvSpPr/>
            <p:nvPr/>
          </p:nvSpPr>
          <p:spPr>
            <a:xfrm>
              <a:off x="4572001" y="4029700"/>
              <a:ext cx="299102" cy="24307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1600" b="1" dirty="0">
                <a:solidFill>
                  <a:schemeClr val="bg1"/>
                </a:solidFill>
                <a:cs typeface="+mn-ea"/>
                <a:sym typeface="+mn-lt"/>
              </a:endParaRPr>
            </a:p>
          </p:txBody>
        </p:sp>
      </p:grpSp>
      <p:grpSp>
        <p:nvGrpSpPr>
          <p:cNvPr id="17" name="íṧliḍé">
            <a:extLst>
              <a:ext uri="{FF2B5EF4-FFF2-40B4-BE49-F238E27FC236}">
                <a16:creationId xmlns:a16="http://schemas.microsoft.com/office/drawing/2014/main" id="{66537B9F-4207-4D0D-BDFF-B7805349E062}"/>
              </a:ext>
            </a:extLst>
          </p:cNvPr>
          <p:cNvGrpSpPr/>
          <p:nvPr/>
        </p:nvGrpSpPr>
        <p:grpSpPr>
          <a:xfrm>
            <a:off x="9887735" y="4531454"/>
            <a:ext cx="1627197" cy="1430750"/>
            <a:chOff x="8645557" y="1416657"/>
            <a:chExt cx="2307365" cy="1430750"/>
          </a:xfrm>
        </p:grpSpPr>
        <p:sp>
          <p:nvSpPr>
            <p:cNvPr id="25" name="ïšļîdè">
              <a:extLst>
                <a:ext uri="{FF2B5EF4-FFF2-40B4-BE49-F238E27FC236}">
                  <a16:creationId xmlns:a16="http://schemas.microsoft.com/office/drawing/2014/main" id="{88C3174F-902E-41A3-8192-4306260D1CD4}"/>
                </a:ext>
              </a:extLst>
            </p:cNvPr>
            <p:cNvSpPr txBox="1"/>
            <p:nvPr/>
          </p:nvSpPr>
          <p:spPr>
            <a:xfrm>
              <a:off x="8645557" y="1416657"/>
              <a:ext cx="2307365" cy="421821"/>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a:ln>
                    <a:noFill/>
                  </a:ln>
                  <a:effectLst/>
                  <a:uLnTx/>
                  <a:uFillTx/>
                  <a:cs typeface="+mn-ea"/>
                  <a:sym typeface="+mn-lt"/>
                </a:rPr>
                <a:t>小标题</a:t>
              </a:r>
              <a:endParaRPr kumimoji="0" lang="de-DE" sz="1600" b="1" i="0" u="none" strike="noStrike" kern="1200" cap="none" spc="0" normalizeH="0" baseline="0" noProof="0" dirty="0">
                <a:ln>
                  <a:noFill/>
                </a:ln>
                <a:effectLst/>
                <a:uLnTx/>
                <a:uFillTx/>
                <a:cs typeface="+mn-ea"/>
                <a:sym typeface="+mn-lt"/>
              </a:endParaRPr>
            </a:p>
          </p:txBody>
        </p:sp>
        <p:sp>
          <p:nvSpPr>
            <p:cNvPr id="26" name="í$ḻídé">
              <a:extLst>
                <a:ext uri="{FF2B5EF4-FFF2-40B4-BE49-F238E27FC236}">
                  <a16:creationId xmlns:a16="http://schemas.microsoft.com/office/drawing/2014/main" id="{D2551687-950C-465E-BC34-F07290590E20}"/>
                </a:ext>
              </a:extLst>
            </p:cNvPr>
            <p:cNvSpPr txBox="1"/>
            <p:nvPr/>
          </p:nvSpPr>
          <p:spPr>
            <a:xfrm>
              <a:off x="8645557" y="1761126"/>
              <a:ext cx="2307365" cy="108628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dirty="0">
                  <a:cs typeface="+mn-ea"/>
                  <a:sym typeface="+mn-lt"/>
                </a:rPr>
                <a:t>在这里输入内容在这里输入内容在这里输入内容</a:t>
              </a:r>
              <a:endParaRPr lang="en-US" altLang="zh-CN" sz="1600" dirty="0">
                <a:cs typeface="+mn-ea"/>
                <a:sym typeface="+mn-lt"/>
              </a:endParaRPr>
            </a:p>
          </p:txBody>
        </p:sp>
      </p:grpSp>
      <p:grpSp>
        <p:nvGrpSpPr>
          <p:cNvPr id="18" name="íSḻïďê">
            <a:extLst>
              <a:ext uri="{FF2B5EF4-FFF2-40B4-BE49-F238E27FC236}">
                <a16:creationId xmlns:a16="http://schemas.microsoft.com/office/drawing/2014/main" id="{B312510C-3929-451A-B079-ACFE5437ADDD}"/>
              </a:ext>
            </a:extLst>
          </p:cNvPr>
          <p:cNvGrpSpPr/>
          <p:nvPr/>
        </p:nvGrpSpPr>
        <p:grpSpPr>
          <a:xfrm>
            <a:off x="7791340" y="3521447"/>
            <a:ext cx="521294" cy="521294"/>
            <a:chOff x="4392539" y="3822232"/>
            <a:chExt cx="658024" cy="658025"/>
          </a:xfrm>
        </p:grpSpPr>
        <p:sp>
          <p:nvSpPr>
            <p:cNvPr id="23" name="iŝ1íḓé">
              <a:extLst>
                <a:ext uri="{FF2B5EF4-FFF2-40B4-BE49-F238E27FC236}">
                  <a16:creationId xmlns:a16="http://schemas.microsoft.com/office/drawing/2014/main" id="{05F1A023-C1A8-4CDE-B43A-751893D0AE1A}"/>
                </a:ext>
              </a:extLst>
            </p:cNvPr>
            <p:cNvSpPr/>
            <p:nvPr/>
          </p:nvSpPr>
          <p:spPr>
            <a:xfrm>
              <a:off x="4392539" y="3822232"/>
              <a:ext cx="658024" cy="658025"/>
            </a:xfrm>
            <a:prstGeom prst="ellipse">
              <a:avLst/>
            </a:prstGeom>
            <a:solidFill>
              <a:schemeClr val="accent1"/>
            </a:solidFill>
            <a:ln w="28575"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1600" b="1" dirty="0">
                <a:solidFill>
                  <a:schemeClr val="bg1"/>
                </a:solidFill>
                <a:cs typeface="+mn-ea"/>
                <a:sym typeface="+mn-lt"/>
              </a:endParaRPr>
            </a:p>
          </p:txBody>
        </p:sp>
        <p:sp>
          <p:nvSpPr>
            <p:cNvPr id="24" name="íš1îḑe">
              <a:extLst>
                <a:ext uri="{FF2B5EF4-FFF2-40B4-BE49-F238E27FC236}">
                  <a16:creationId xmlns:a16="http://schemas.microsoft.com/office/drawing/2014/main" id="{987AE505-6ACB-47B6-9F2E-AD88C6315AF4}"/>
                </a:ext>
              </a:extLst>
            </p:cNvPr>
            <p:cNvSpPr/>
            <p:nvPr/>
          </p:nvSpPr>
          <p:spPr>
            <a:xfrm>
              <a:off x="4572001" y="4029700"/>
              <a:ext cx="299102" cy="24307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bg1"/>
            </a:solidFill>
            <a:ln w="285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1600" b="1" dirty="0">
                <a:solidFill>
                  <a:schemeClr val="bg1"/>
                </a:solidFill>
                <a:cs typeface="+mn-ea"/>
                <a:sym typeface="+mn-lt"/>
              </a:endParaRPr>
            </a:p>
          </p:txBody>
        </p:sp>
      </p:grpSp>
      <p:grpSp>
        <p:nvGrpSpPr>
          <p:cNvPr id="19" name="î$ľiḓe">
            <a:extLst>
              <a:ext uri="{FF2B5EF4-FFF2-40B4-BE49-F238E27FC236}">
                <a16:creationId xmlns:a16="http://schemas.microsoft.com/office/drawing/2014/main" id="{E58B25FC-6271-48D8-8BCF-EECD40705770}"/>
              </a:ext>
            </a:extLst>
          </p:cNvPr>
          <p:cNvGrpSpPr/>
          <p:nvPr/>
        </p:nvGrpSpPr>
        <p:grpSpPr>
          <a:xfrm>
            <a:off x="8588775" y="3285571"/>
            <a:ext cx="2926157" cy="1399577"/>
            <a:chOff x="1959360" y="3895171"/>
            <a:chExt cx="3219139" cy="1399577"/>
          </a:xfrm>
        </p:grpSpPr>
        <p:sp>
          <p:nvSpPr>
            <p:cNvPr id="21" name="işḻidê">
              <a:extLst>
                <a:ext uri="{FF2B5EF4-FFF2-40B4-BE49-F238E27FC236}">
                  <a16:creationId xmlns:a16="http://schemas.microsoft.com/office/drawing/2014/main" id="{88C3174F-902E-41A3-8192-4306260D1CD4}"/>
                </a:ext>
              </a:extLst>
            </p:cNvPr>
            <p:cNvSpPr txBox="1"/>
            <p:nvPr/>
          </p:nvSpPr>
          <p:spPr>
            <a:xfrm>
              <a:off x="1959360" y="3895171"/>
              <a:ext cx="1627197" cy="421821"/>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a:ln>
                    <a:noFill/>
                  </a:ln>
                  <a:effectLst/>
                  <a:uLnTx/>
                  <a:uFillTx/>
                  <a:cs typeface="+mn-ea"/>
                  <a:sym typeface="+mn-lt"/>
                </a:rPr>
                <a:t>小标题</a:t>
              </a:r>
              <a:endParaRPr kumimoji="0" lang="de-DE" sz="1600" b="1" i="0" u="none" strike="noStrike" kern="1200" cap="none" spc="0" normalizeH="0" baseline="0" noProof="0" dirty="0">
                <a:ln>
                  <a:noFill/>
                </a:ln>
                <a:effectLst/>
                <a:uLnTx/>
                <a:uFillTx/>
                <a:cs typeface="+mn-ea"/>
                <a:sym typeface="+mn-lt"/>
              </a:endParaRPr>
            </a:p>
          </p:txBody>
        </p:sp>
        <p:sp>
          <p:nvSpPr>
            <p:cNvPr id="22" name="iśļïḑè">
              <a:extLst>
                <a:ext uri="{FF2B5EF4-FFF2-40B4-BE49-F238E27FC236}">
                  <a16:creationId xmlns:a16="http://schemas.microsoft.com/office/drawing/2014/main" id="{D2551687-950C-465E-BC34-F07290590E20}"/>
                </a:ext>
              </a:extLst>
            </p:cNvPr>
            <p:cNvSpPr txBox="1"/>
            <p:nvPr/>
          </p:nvSpPr>
          <p:spPr>
            <a:xfrm>
              <a:off x="2141187" y="4208467"/>
              <a:ext cx="3037312" cy="108628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dirty="0">
                  <a:cs typeface="+mn-ea"/>
                  <a:sym typeface="+mn-lt"/>
                </a:rPr>
                <a:t>在这里输入内容在这里输入内容在这里输入内容</a:t>
              </a:r>
              <a:endParaRPr lang="en-US" altLang="zh-CN" sz="1600" dirty="0">
                <a:cs typeface="+mn-ea"/>
                <a:sym typeface="+mn-lt"/>
              </a:endParaRPr>
            </a:p>
          </p:txBody>
        </p:sp>
      </p:grpSp>
      <p:sp>
        <p:nvSpPr>
          <p:cNvPr id="20" name="íŝlïďè">
            <a:extLst>
              <a:ext uri="{FF2B5EF4-FFF2-40B4-BE49-F238E27FC236}">
                <a16:creationId xmlns:a16="http://schemas.microsoft.com/office/drawing/2014/main" id="{4526A6D4-3938-483E-AE04-387A4D4F50AE}"/>
              </a:ext>
            </a:extLst>
          </p:cNvPr>
          <p:cNvSpPr txBox="1"/>
          <p:nvPr/>
        </p:nvSpPr>
        <p:spPr>
          <a:xfrm>
            <a:off x="4367868" y="4208592"/>
            <a:ext cx="3390383" cy="102280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600" dirty="0">
                <a:cs typeface="+mn-ea"/>
                <a:sym typeface="+mn-lt"/>
              </a:rPr>
              <a:t>       在这里输入内容在这里输入内容在这里输入内容在这里输入内容在这里输入内容在这里输入内容在这里输入内容在这里输入内容在这里输入内容在这里输入</a:t>
            </a:r>
            <a:endParaRPr lang="en-US" altLang="zh-CN" sz="1600" dirty="0">
              <a:cs typeface="+mn-ea"/>
              <a:sym typeface="+mn-lt"/>
            </a:endParaRPr>
          </a:p>
        </p:txBody>
      </p:sp>
    </p:spTree>
    <p:custDataLst>
      <p:tags r:id="rId1"/>
    </p:custDataLst>
    <p:extLst>
      <p:ext uri="{BB962C8B-B14F-4D97-AF65-F5344CB8AC3E}">
        <p14:creationId xmlns:p14="http://schemas.microsoft.com/office/powerpoint/2010/main" val="1051955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20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F96C22A-42B8-4CD4-811C-05C2DB61470F}"/>
              </a:ext>
            </a:extLst>
          </p:cNvPr>
          <p:cNvGrpSpPr/>
          <p:nvPr/>
        </p:nvGrpSpPr>
        <p:grpSpPr>
          <a:xfrm>
            <a:off x="3043051" y="1337465"/>
            <a:ext cx="5873278" cy="2646878"/>
            <a:chOff x="5213227" y="1807461"/>
            <a:chExt cx="5873278" cy="2646878"/>
          </a:xfrm>
        </p:grpSpPr>
        <p:sp>
          <p:nvSpPr>
            <p:cNvPr id="8" name="矩形 7">
              <a:extLst>
                <a:ext uri="{FF2B5EF4-FFF2-40B4-BE49-F238E27FC236}">
                  <a16:creationId xmlns:a16="http://schemas.microsoft.com/office/drawing/2014/main" id="{05BF8452-469E-46AB-B551-5C9822CD262A}"/>
                </a:ext>
              </a:extLst>
            </p:cNvPr>
            <p:cNvSpPr/>
            <p:nvPr/>
          </p:nvSpPr>
          <p:spPr>
            <a:xfrm>
              <a:off x="5213227" y="1807461"/>
              <a:ext cx="1912703" cy="2646878"/>
            </a:xfrm>
            <a:prstGeom prst="rect">
              <a:avLst/>
            </a:prstGeom>
            <a:noFill/>
          </p:spPr>
          <p:txBody>
            <a:bodyPr wrap="none" lIns="91440" tIns="45720" rIns="91440" bIns="45720">
              <a:spAutoFit/>
            </a:bodyPr>
            <a:lstStyle/>
            <a:p>
              <a:pPr algn="ctr"/>
              <a:r>
                <a:rPr lang="en-US" altLang="zh-CN" sz="16600" cap="none" spc="0" dirty="0">
                  <a:ln w="0"/>
                  <a:gradFill flip="none" rotWithShape="1">
                    <a:gsLst>
                      <a:gs pos="0">
                        <a:schemeClr val="accent6"/>
                      </a:gs>
                      <a:gs pos="97000">
                        <a:schemeClr val="accent1"/>
                      </a:gs>
                    </a:gsLst>
                    <a:path path="circle">
                      <a:fillToRect r="100000" b="100000"/>
                    </a:path>
                    <a:tileRect l="-100000" t="-100000"/>
                  </a:gradFill>
                  <a:latin typeface="Bahnschrift Condensed" panose="020B0502040204020203" pitchFamily="34" charset="0"/>
                  <a:cs typeface="+mn-ea"/>
                  <a:sym typeface="+mn-lt"/>
                </a:rPr>
                <a:t>03</a:t>
              </a:r>
              <a:endParaRPr lang="zh-CN" altLang="en-US" sz="16600" cap="none" spc="0" dirty="0">
                <a:ln w="0"/>
                <a:gradFill flip="none" rotWithShape="1">
                  <a:gsLst>
                    <a:gs pos="0">
                      <a:schemeClr val="accent6"/>
                    </a:gs>
                    <a:gs pos="97000">
                      <a:schemeClr val="accent1"/>
                    </a:gs>
                  </a:gsLst>
                  <a:path path="circle">
                    <a:fillToRect r="100000" b="100000"/>
                  </a:path>
                  <a:tileRect l="-100000" t="-100000"/>
                </a:gradFill>
                <a:latin typeface="Bahnschrift Condensed" panose="020B0502040204020203" pitchFamily="34" charset="0"/>
                <a:cs typeface="+mn-ea"/>
                <a:sym typeface="+mn-lt"/>
              </a:endParaRPr>
            </a:p>
          </p:txBody>
        </p:sp>
        <p:grpSp>
          <p:nvGrpSpPr>
            <p:cNvPr id="10" name="组合 9">
              <a:extLst>
                <a:ext uri="{FF2B5EF4-FFF2-40B4-BE49-F238E27FC236}">
                  <a16:creationId xmlns:a16="http://schemas.microsoft.com/office/drawing/2014/main" id="{5C465FE1-87A2-46A8-8EBE-116A9F2A68EB}"/>
                </a:ext>
              </a:extLst>
            </p:cNvPr>
            <p:cNvGrpSpPr/>
            <p:nvPr/>
          </p:nvGrpSpPr>
          <p:grpSpPr>
            <a:xfrm>
              <a:off x="7172235" y="2339679"/>
              <a:ext cx="3914270" cy="1094378"/>
              <a:chOff x="6189283" y="2066511"/>
              <a:chExt cx="3914270" cy="1094378"/>
            </a:xfrm>
          </p:grpSpPr>
          <p:sp>
            <p:nvSpPr>
              <p:cNvPr id="16" name="TextBox 4">
                <a:extLst>
                  <a:ext uri="{FF2B5EF4-FFF2-40B4-BE49-F238E27FC236}">
                    <a16:creationId xmlns:a16="http://schemas.microsoft.com/office/drawing/2014/main" id="{07F16102-9808-425D-9723-301609B93F51}"/>
                  </a:ext>
                </a:extLst>
              </p:cNvPr>
              <p:cNvSpPr txBox="1"/>
              <p:nvPr/>
            </p:nvSpPr>
            <p:spPr>
              <a:xfrm>
                <a:off x="6360767" y="2066511"/>
                <a:ext cx="3742785" cy="1015663"/>
              </a:xfrm>
              <a:prstGeom prst="rect">
                <a:avLst/>
              </a:prstGeom>
              <a:noFill/>
            </p:spPr>
            <p:txBody>
              <a:bodyPr wrap="square" lIns="0" tIns="0" rIns="0" bIns="0" rtlCol="0">
                <a:spAutoFit/>
              </a:bodyPr>
              <a:lstStyle/>
              <a:p>
                <a:pPr algn="dist"/>
                <a:r>
                  <a:rPr lang="zh-CN" altLang="en-US" sz="6600" b="1" dirty="0">
                    <a:cs typeface="+mn-ea"/>
                    <a:sym typeface="+mn-lt"/>
                  </a:rPr>
                  <a:t>果毅力行</a:t>
                </a:r>
              </a:p>
            </p:txBody>
          </p:sp>
          <p:cxnSp>
            <p:nvCxnSpPr>
              <p:cNvPr id="17" name="直接连接符 16">
                <a:extLst>
                  <a:ext uri="{FF2B5EF4-FFF2-40B4-BE49-F238E27FC236}">
                    <a16:creationId xmlns:a16="http://schemas.microsoft.com/office/drawing/2014/main" id="{4B182165-51C2-464C-AA1A-6F3F122B9F9F}"/>
                  </a:ext>
                </a:extLst>
              </p:cNvPr>
              <p:cNvCxnSpPr>
                <a:cxnSpLocks/>
              </p:cNvCxnSpPr>
              <p:nvPr/>
            </p:nvCxnSpPr>
            <p:spPr>
              <a:xfrm>
                <a:off x="6189283" y="3160889"/>
                <a:ext cx="3914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B76A4276-83BE-4BDF-BE8C-A2E21CD46196}"/>
                </a:ext>
              </a:extLst>
            </p:cNvPr>
            <p:cNvSpPr/>
            <p:nvPr/>
          </p:nvSpPr>
          <p:spPr>
            <a:xfrm>
              <a:off x="7421210" y="3512773"/>
              <a:ext cx="3416320" cy="369332"/>
            </a:xfrm>
            <a:prstGeom prst="rect">
              <a:avLst/>
            </a:prstGeom>
          </p:spPr>
          <p:txBody>
            <a:bodyPr wrap="none">
              <a:spAutoFit/>
            </a:bodyPr>
            <a:lstStyle/>
            <a:p>
              <a:pPr lvl="0"/>
              <a:r>
                <a:rPr lang="zh-CN" altLang="en-US" dirty="0">
                  <a:solidFill>
                    <a:schemeClr val="bg1">
                      <a:lumMod val="65000"/>
                    </a:schemeClr>
                  </a:solidFill>
                  <a:cs typeface="+mn-ea"/>
                  <a:sym typeface="+mn-lt"/>
                </a:rPr>
                <a:t>在这里输入内容在这里输入内容</a:t>
              </a:r>
            </a:p>
          </p:txBody>
        </p:sp>
      </p:grpSp>
    </p:spTree>
    <p:extLst>
      <p:ext uri="{BB962C8B-B14F-4D97-AF65-F5344CB8AC3E}">
        <p14:creationId xmlns:p14="http://schemas.microsoft.com/office/powerpoint/2010/main" val="1497842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iśľïḍé">
            <a:extLst>
              <a:ext uri="{FF2B5EF4-FFF2-40B4-BE49-F238E27FC236}">
                <a16:creationId xmlns:a16="http://schemas.microsoft.com/office/drawing/2014/main" id="{6F697CF8-435C-4F71-B6EE-EE4C4C8C87FF}"/>
              </a:ext>
            </a:extLst>
          </p:cNvPr>
          <p:cNvSpPr/>
          <p:nvPr/>
        </p:nvSpPr>
        <p:spPr>
          <a:xfrm>
            <a:off x="669923" y="1240483"/>
            <a:ext cx="10845798" cy="5024849"/>
          </a:xfrm>
          <a:prstGeom prst="rect">
            <a:avLst/>
          </a:prstGeom>
          <a:solidFill>
            <a:schemeClr val="bg1"/>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sp>
        <p:nvSpPr>
          <p:cNvPr id="30" name="标题 29">
            <a:extLst>
              <a:ext uri="{FF2B5EF4-FFF2-40B4-BE49-F238E27FC236}">
                <a16:creationId xmlns:a16="http://schemas.microsoft.com/office/drawing/2014/main" id="{C6DF471D-3918-454B-B43B-0E5AE7C75B87}"/>
              </a:ext>
            </a:extLst>
          </p:cNvPr>
          <p:cNvSpPr>
            <a:spLocks noGrp="1"/>
          </p:cNvSpPr>
          <p:nvPr>
            <p:ph type="title"/>
          </p:nvPr>
        </p:nvSpPr>
        <p:spPr/>
        <p:txBody>
          <a:bodyPr/>
          <a:lstStyle/>
          <a:p>
            <a:r>
              <a:rPr lang="en-US" altLang="zh-CN" dirty="0">
                <a:latin typeface="+mn-lt"/>
                <a:ea typeface="+mn-ea"/>
                <a:cs typeface="+mn-ea"/>
                <a:sym typeface="+mn-lt"/>
              </a:rPr>
              <a:t>3.1 </a:t>
            </a:r>
            <a:r>
              <a:rPr lang="zh-CN" altLang="en-US" dirty="0">
                <a:latin typeface="+mn-lt"/>
                <a:ea typeface="+mn-ea"/>
                <a:cs typeface="+mn-ea"/>
                <a:sym typeface="+mn-lt"/>
              </a:rPr>
              <a:t>甘特图</a:t>
            </a:r>
          </a:p>
        </p:txBody>
      </p:sp>
      <p:sp>
        <p:nvSpPr>
          <p:cNvPr id="4" name="灯片编号占位符 3">
            <a:extLst>
              <a:ext uri="{FF2B5EF4-FFF2-40B4-BE49-F238E27FC236}">
                <a16:creationId xmlns:a16="http://schemas.microsoft.com/office/drawing/2014/main" id="{E4846EC4-66AF-4A63-8C20-8FF433455829}"/>
              </a:ext>
            </a:extLst>
          </p:cNvPr>
          <p:cNvSpPr>
            <a:spLocks noGrp="1"/>
          </p:cNvSpPr>
          <p:nvPr>
            <p:ph type="sldNum" sz="quarter" idx="12"/>
          </p:nvPr>
        </p:nvSpPr>
        <p:spPr/>
        <p:txBody>
          <a:bodyPr/>
          <a:lstStyle/>
          <a:p>
            <a:fld id="{5DD3DB80-B894-403A-B48E-6FDC1A72010E}" type="slidenum">
              <a:rPr lang="en-US" altLang="zh-CN" smtClean="0">
                <a:cs typeface="+mn-ea"/>
                <a:sym typeface="+mn-lt"/>
              </a:rPr>
              <a:pPr/>
              <a:t>21</a:t>
            </a:fld>
            <a:endParaRPr lang="en-US" altLang="zh-CN">
              <a:cs typeface="+mn-ea"/>
              <a:sym typeface="+mn-lt"/>
            </a:endParaRPr>
          </a:p>
        </p:txBody>
      </p:sp>
      <p:sp>
        <p:nvSpPr>
          <p:cNvPr id="6" name="íṡļïḍe">
            <a:extLst>
              <a:ext uri="{FF2B5EF4-FFF2-40B4-BE49-F238E27FC236}">
                <a16:creationId xmlns:a16="http://schemas.microsoft.com/office/drawing/2014/main" id="{D370E299-A269-4AED-A2BC-9DE59A35B062}"/>
              </a:ext>
            </a:extLst>
          </p:cNvPr>
          <p:cNvSpPr/>
          <p:nvPr/>
        </p:nvSpPr>
        <p:spPr>
          <a:xfrm>
            <a:off x="1929793" y="1819104"/>
            <a:ext cx="1126871" cy="300859"/>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1600" b="1" dirty="0">
                <a:solidFill>
                  <a:schemeClr val="accent1"/>
                </a:solidFill>
                <a:cs typeface="+mn-ea"/>
                <a:sym typeface="+mn-lt"/>
              </a:rPr>
              <a:t>1</a:t>
            </a:r>
            <a:r>
              <a:rPr lang="zh-CN" altLang="en-US" sz="1600" b="1" dirty="0">
                <a:solidFill>
                  <a:schemeClr val="accent1"/>
                </a:solidFill>
                <a:cs typeface="+mn-ea"/>
                <a:sym typeface="+mn-lt"/>
              </a:rPr>
              <a:t>月</a:t>
            </a:r>
          </a:p>
        </p:txBody>
      </p:sp>
      <p:sp>
        <p:nvSpPr>
          <p:cNvPr id="7" name="íSľîďè">
            <a:extLst>
              <a:ext uri="{FF2B5EF4-FFF2-40B4-BE49-F238E27FC236}">
                <a16:creationId xmlns:a16="http://schemas.microsoft.com/office/drawing/2014/main" id="{C78D589A-028C-496E-875A-A2471F82E79E}"/>
              </a:ext>
            </a:extLst>
          </p:cNvPr>
          <p:cNvSpPr/>
          <p:nvPr/>
        </p:nvSpPr>
        <p:spPr>
          <a:xfrm>
            <a:off x="3266084" y="1819104"/>
            <a:ext cx="1126871" cy="300859"/>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1600" b="1" dirty="0">
                <a:solidFill>
                  <a:schemeClr val="accent1"/>
                </a:solidFill>
                <a:cs typeface="+mn-ea"/>
                <a:sym typeface="+mn-lt"/>
              </a:rPr>
              <a:t>2</a:t>
            </a:r>
            <a:r>
              <a:rPr lang="zh-CN" altLang="en-US" sz="1600" b="1" dirty="0">
                <a:solidFill>
                  <a:schemeClr val="accent1"/>
                </a:solidFill>
                <a:cs typeface="+mn-ea"/>
                <a:sym typeface="+mn-lt"/>
              </a:rPr>
              <a:t>月</a:t>
            </a:r>
          </a:p>
        </p:txBody>
      </p:sp>
      <p:sp>
        <p:nvSpPr>
          <p:cNvPr id="8" name="îSľídé">
            <a:extLst>
              <a:ext uri="{FF2B5EF4-FFF2-40B4-BE49-F238E27FC236}">
                <a16:creationId xmlns:a16="http://schemas.microsoft.com/office/drawing/2014/main" id="{B3C3EF8A-3AF3-4638-A5DC-89CC11299ACA}"/>
              </a:ext>
            </a:extLst>
          </p:cNvPr>
          <p:cNvSpPr/>
          <p:nvPr/>
        </p:nvSpPr>
        <p:spPr>
          <a:xfrm>
            <a:off x="4602372" y="1819104"/>
            <a:ext cx="1126871" cy="300859"/>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1600" b="1" dirty="0">
                <a:solidFill>
                  <a:schemeClr val="accent1"/>
                </a:solidFill>
                <a:cs typeface="+mn-ea"/>
                <a:sym typeface="+mn-lt"/>
              </a:rPr>
              <a:t>3</a:t>
            </a:r>
            <a:r>
              <a:rPr lang="zh-CN" altLang="en-US" sz="1600" b="1" dirty="0">
                <a:solidFill>
                  <a:schemeClr val="accent1"/>
                </a:solidFill>
                <a:cs typeface="+mn-ea"/>
                <a:sym typeface="+mn-lt"/>
              </a:rPr>
              <a:t>月</a:t>
            </a:r>
          </a:p>
        </p:txBody>
      </p:sp>
      <p:sp>
        <p:nvSpPr>
          <p:cNvPr id="9" name="iśľiḑé">
            <a:extLst>
              <a:ext uri="{FF2B5EF4-FFF2-40B4-BE49-F238E27FC236}">
                <a16:creationId xmlns:a16="http://schemas.microsoft.com/office/drawing/2014/main" id="{6117B8D3-B3DD-4846-801D-F9462C553DE7}"/>
              </a:ext>
            </a:extLst>
          </p:cNvPr>
          <p:cNvSpPr/>
          <p:nvPr/>
        </p:nvSpPr>
        <p:spPr>
          <a:xfrm>
            <a:off x="5938663" y="1819104"/>
            <a:ext cx="1126871" cy="300859"/>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1600" b="1" dirty="0">
                <a:solidFill>
                  <a:schemeClr val="accent1"/>
                </a:solidFill>
                <a:cs typeface="+mn-ea"/>
                <a:sym typeface="+mn-lt"/>
              </a:rPr>
              <a:t>4</a:t>
            </a:r>
            <a:r>
              <a:rPr lang="zh-CN" altLang="en-US" sz="1600" b="1" dirty="0">
                <a:solidFill>
                  <a:schemeClr val="accent1"/>
                </a:solidFill>
                <a:cs typeface="+mn-ea"/>
                <a:sym typeface="+mn-lt"/>
              </a:rPr>
              <a:t>月</a:t>
            </a:r>
          </a:p>
        </p:txBody>
      </p:sp>
      <p:sp>
        <p:nvSpPr>
          <p:cNvPr id="10" name="iṩļïḍê">
            <a:extLst>
              <a:ext uri="{FF2B5EF4-FFF2-40B4-BE49-F238E27FC236}">
                <a16:creationId xmlns:a16="http://schemas.microsoft.com/office/drawing/2014/main" id="{623AAE0C-4A70-4041-9724-57F159C3E8B7}"/>
              </a:ext>
            </a:extLst>
          </p:cNvPr>
          <p:cNvSpPr/>
          <p:nvPr/>
        </p:nvSpPr>
        <p:spPr>
          <a:xfrm>
            <a:off x="7274950" y="1819104"/>
            <a:ext cx="1126871" cy="300859"/>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1600" b="1" dirty="0">
                <a:solidFill>
                  <a:schemeClr val="accent1"/>
                </a:solidFill>
                <a:cs typeface="+mn-ea"/>
                <a:sym typeface="+mn-lt"/>
              </a:rPr>
              <a:t>5</a:t>
            </a:r>
            <a:r>
              <a:rPr lang="zh-CN" altLang="en-US" sz="1600" b="1" dirty="0">
                <a:solidFill>
                  <a:schemeClr val="accent1"/>
                </a:solidFill>
                <a:cs typeface="+mn-ea"/>
                <a:sym typeface="+mn-lt"/>
              </a:rPr>
              <a:t>月</a:t>
            </a:r>
          </a:p>
        </p:txBody>
      </p:sp>
      <p:sp>
        <p:nvSpPr>
          <p:cNvPr id="11" name="iśḷíḑé">
            <a:extLst>
              <a:ext uri="{FF2B5EF4-FFF2-40B4-BE49-F238E27FC236}">
                <a16:creationId xmlns:a16="http://schemas.microsoft.com/office/drawing/2014/main" id="{9DAA427C-1029-4A67-9783-A4D108DADBA2}"/>
              </a:ext>
            </a:extLst>
          </p:cNvPr>
          <p:cNvSpPr/>
          <p:nvPr/>
        </p:nvSpPr>
        <p:spPr>
          <a:xfrm>
            <a:off x="8611242" y="1819104"/>
            <a:ext cx="1126871" cy="300859"/>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1600" b="1" dirty="0">
                <a:solidFill>
                  <a:schemeClr val="accent1"/>
                </a:solidFill>
                <a:cs typeface="+mn-ea"/>
                <a:sym typeface="+mn-lt"/>
              </a:rPr>
              <a:t>6</a:t>
            </a:r>
            <a:r>
              <a:rPr lang="zh-CN" altLang="en-US" sz="1600" b="1" dirty="0">
                <a:solidFill>
                  <a:schemeClr val="accent1"/>
                </a:solidFill>
                <a:cs typeface="+mn-ea"/>
                <a:sym typeface="+mn-lt"/>
              </a:rPr>
              <a:t>月</a:t>
            </a:r>
          </a:p>
        </p:txBody>
      </p:sp>
      <p:sp>
        <p:nvSpPr>
          <p:cNvPr id="12" name="ïS1íďé">
            <a:extLst>
              <a:ext uri="{FF2B5EF4-FFF2-40B4-BE49-F238E27FC236}">
                <a16:creationId xmlns:a16="http://schemas.microsoft.com/office/drawing/2014/main" id="{1A5DB5D0-DBF3-4C87-BA4F-1257C0102A38}"/>
              </a:ext>
            </a:extLst>
          </p:cNvPr>
          <p:cNvSpPr/>
          <p:nvPr/>
        </p:nvSpPr>
        <p:spPr>
          <a:xfrm>
            <a:off x="9947529" y="1819104"/>
            <a:ext cx="1126871" cy="300859"/>
          </a:xfrm>
          <a:prstGeom prst="rect">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r>
              <a:rPr lang="en-US" altLang="zh-CN" sz="1600" b="1" dirty="0">
                <a:solidFill>
                  <a:schemeClr val="accent1"/>
                </a:solidFill>
                <a:cs typeface="+mn-ea"/>
                <a:sym typeface="+mn-lt"/>
              </a:rPr>
              <a:t>7</a:t>
            </a:r>
            <a:r>
              <a:rPr lang="zh-CN" altLang="en-US" sz="1600" b="1" dirty="0">
                <a:solidFill>
                  <a:schemeClr val="accent1"/>
                </a:solidFill>
                <a:cs typeface="+mn-ea"/>
                <a:sym typeface="+mn-lt"/>
              </a:rPr>
              <a:t>月</a:t>
            </a:r>
          </a:p>
        </p:txBody>
      </p:sp>
      <p:sp>
        <p:nvSpPr>
          <p:cNvPr id="13" name="iṡlîḍé">
            <a:extLst>
              <a:ext uri="{FF2B5EF4-FFF2-40B4-BE49-F238E27FC236}">
                <a16:creationId xmlns:a16="http://schemas.microsoft.com/office/drawing/2014/main" id="{35B82637-0A47-494F-947A-FD26DB8BF1CB}"/>
              </a:ext>
            </a:extLst>
          </p:cNvPr>
          <p:cNvSpPr/>
          <p:nvPr/>
        </p:nvSpPr>
        <p:spPr>
          <a:xfrm>
            <a:off x="1929795" y="2507588"/>
            <a:ext cx="9144603" cy="300859"/>
          </a:xfrm>
          <a:prstGeom prst="rect">
            <a:avLst/>
          </a:prstGeom>
          <a:noFill/>
          <a:ln>
            <a:solidFill>
              <a:schemeClr val="tx1">
                <a:lumMod val="50000"/>
                <a:lumOff val="50000"/>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1400">
              <a:cs typeface="+mn-ea"/>
              <a:sym typeface="+mn-lt"/>
            </a:endParaRPr>
          </a:p>
        </p:txBody>
      </p:sp>
      <p:sp>
        <p:nvSpPr>
          <p:cNvPr id="14" name="ïṧľíḓe">
            <a:extLst>
              <a:ext uri="{FF2B5EF4-FFF2-40B4-BE49-F238E27FC236}">
                <a16:creationId xmlns:a16="http://schemas.microsoft.com/office/drawing/2014/main" id="{0535EC20-EA1D-4C19-A9E2-11F174990953}"/>
              </a:ext>
            </a:extLst>
          </p:cNvPr>
          <p:cNvSpPr/>
          <p:nvPr/>
        </p:nvSpPr>
        <p:spPr>
          <a:xfrm>
            <a:off x="1929795" y="3196072"/>
            <a:ext cx="9144603" cy="300859"/>
          </a:xfrm>
          <a:prstGeom prst="rect">
            <a:avLst/>
          </a:prstGeom>
          <a:noFill/>
          <a:ln>
            <a:solidFill>
              <a:schemeClr val="tx1">
                <a:lumMod val="50000"/>
                <a:lumOff val="50000"/>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1400">
              <a:cs typeface="+mn-ea"/>
              <a:sym typeface="+mn-lt"/>
            </a:endParaRPr>
          </a:p>
        </p:txBody>
      </p:sp>
      <p:sp>
        <p:nvSpPr>
          <p:cNvPr id="15" name="íśḷïḓê">
            <a:extLst>
              <a:ext uri="{FF2B5EF4-FFF2-40B4-BE49-F238E27FC236}">
                <a16:creationId xmlns:a16="http://schemas.microsoft.com/office/drawing/2014/main" id="{09A77D16-C515-4FC4-AB36-D4DEBFC19FEF}"/>
              </a:ext>
            </a:extLst>
          </p:cNvPr>
          <p:cNvSpPr/>
          <p:nvPr/>
        </p:nvSpPr>
        <p:spPr>
          <a:xfrm>
            <a:off x="1929795" y="3884556"/>
            <a:ext cx="9144603" cy="300859"/>
          </a:xfrm>
          <a:prstGeom prst="rect">
            <a:avLst/>
          </a:prstGeom>
          <a:noFill/>
          <a:ln>
            <a:solidFill>
              <a:schemeClr val="tx1">
                <a:lumMod val="50000"/>
                <a:lumOff val="50000"/>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1400">
              <a:cs typeface="+mn-ea"/>
              <a:sym typeface="+mn-lt"/>
            </a:endParaRPr>
          </a:p>
        </p:txBody>
      </p:sp>
      <p:sp>
        <p:nvSpPr>
          <p:cNvPr id="16" name="îṥļîḑé">
            <a:extLst>
              <a:ext uri="{FF2B5EF4-FFF2-40B4-BE49-F238E27FC236}">
                <a16:creationId xmlns:a16="http://schemas.microsoft.com/office/drawing/2014/main" id="{7AF18776-BECD-412F-8B06-A44483138831}"/>
              </a:ext>
            </a:extLst>
          </p:cNvPr>
          <p:cNvSpPr/>
          <p:nvPr/>
        </p:nvSpPr>
        <p:spPr>
          <a:xfrm>
            <a:off x="1929795" y="4573040"/>
            <a:ext cx="9144603" cy="300859"/>
          </a:xfrm>
          <a:prstGeom prst="rect">
            <a:avLst/>
          </a:prstGeom>
          <a:noFill/>
          <a:ln>
            <a:solidFill>
              <a:schemeClr val="tx1">
                <a:lumMod val="50000"/>
                <a:lumOff val="50000"/>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1400">
              <a:cs typeface="+mn-ea"/>
              <a:sym typeface="+mn-lt"/>
            </a:endParaRPr>
          </a:p>
        </p:txBody>
      </p:sp>
      <p:sp>
        <p:nvSpPr>
          <p:cNvPr id="17" name="î$ľîḑe">
            <a:extLst>
              <a:ext uri="{FF2B5EF4-FFF2-40B4-BE49-F238E27FC236}">
                <a16:creationId xmlns:a16="http://schemas.microsoft.com/office/drawing/2014/main" id="{E8227CEF-71F2-4ABE-90DF-8EC40C6C2B57}"/>
              </a:ext>
            </a:extLst>
          </p:cNvPr>
          <p:cNvSpPr/>
          <p:nvPr/>
        </p:nvSpPr>
        <p:spPr>
          <a:xfrm>
            <a:off x="1929795" y="5261524"/>
            <a:ext cx="9144603" cy="300859"/>
          </a:xfrm>
          <a:prstGeom prst="rect">
            <a:avLst/>
          </a:prstGeom>
          <a:noFill/>
          <a:ln>
            <a:solidFill>
              <a:schemeClr val="tx1">
                <a:lumMod val="50000"/>
                <a:lumOff val="50000"/>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sz="1400">
              <a:cs typeface="+mn-ea"/>
              <a:sym typeface="+mn-lt"/>
            </a:endParaRPr>
          </a:p>
        </p:txBody>
      </p:sp>
      <p:sp>
        <p:nvSpPr>
          <p:cNvPr id="18" name="îṧľîḓè">
            <a:extLst>
              <a:ext uri="{FF2B5EF4-FFF2-40B4-BE49-F238E27FC236}">
                <a16:creationId xmlns:a16="http://schemas.microsoft.com/office/drawing/2014/main" id="{6F09CF1F-4186-4A28-85C1-7EA8D188E892}"/>
              </a:ext>
            </a:extLst>
          </p:cNvPr>
          <p:cNvSpPr/>
          <p:nvPr/>
        </p:nvSpPr>
        <p:spPr bwMode="auto">
          <a:xfrm>
            <a:off x="1929793" y="2507588"/>
            <a:ext cx="2463161" cy="300859"/>
          </a:xfrm>
          <a:prstGeom prst="rightArrow">
            <a:avLst>
              <a:gd name="adj1" fmla="val 100000"/>
              <a:gd name="adj2" fmla="val 34908"/>
            </a:avLst>
          </a:prstGeom>
          <a:solidFill>
            <a:schemeClr val="accent1"/>
          </a:solidFill>
          <a:ln w="25400" cap="flat">
            <a:noFill/>
            <a:prstDash val="solid"/>
            <a:miter lim="800000"/>
            <a:headEnd type="none" w="med" len="med"/>
            <a:tailEnd type="none" w="med" len="med"/>
          </a:ln>
        </p:spPr>
        <p:txBody>
          <a:bodyPr wrap="square" lIns="91440" tIns="45720" rIns="91440" bIns="45720" anchor="ctr">
            <a:noAutofit/>
          </a:bodyPr>
          <a:lstStyle/>
          <a:p>
            <a:pPr algn="ctr"/>
            <a:endParaRPr sz="1400">
              <a:cs typeface="+mn-ea"/>
              <a:sym typeface="+mn-lt"/>
            </a:endParaRPr>
          </a:p>
        </p:txBody>
      </p:sp>
      <p:sp>
        <p:nvSpPr>
          <p:cNvPr id="19" name="íṣ1ïdé">
            <a:extLst>
              <a:ext uri="{FF2B5EF4-FFF2-40B4-BE49-F238E27FC236}">
                <a16:creationId xmlns:a16="http://schemas.microsoft.com/office/drawing/2014/main" id="{3A3DC5BB-E438-4656-A848-247A386CB7C2}"/>
              </a:ext>
            </a:extLst>
          </p:cNvPr>
          <p:cNvSpPr/>
          <p:nvPr/>
        </p:nvSpPr>
        <p:spPr bwMode="auto">
          <a:xfrm>
            <a:off x="3266082" y="3200310"/>
            <a:ext cx="2463161" cy="300859"/>
          </a:xfrm>
          <a:prstGeom prst="rightArrow">
            <a:avLst>
              <a:gd name="adj1" fmla="val 100000"/>
              <a:gd name="adj2" fmla="val 34908"/>
            </a:avLst>
          </a:prstGeom>
          <a:solidFill>
            <a:schemeClr val="accent6"/>
          </a:solidFill>
          <a:ln w="25400" cap="flat">
            <a:noFill/>
            <a:prstDash val="solid"/>
            <a:miter lim="800000"/>
            <a:headEnd type="none" w="med" len="med"/>
            <a:tailEnd type="none" w="med" len="med"/>
          </a:ln>
        </p:spPr>
        <p:txBody>
          <a:bodyPr wrap="square" lIns="91440" tIns="45720" rIns="91440" bIns="45720" anchor="ctr">
            <a:noAutofit/>
          </a:bodyPr>
          <a:lstStyle/>
          <a:p>
            <a:pPr algn="ctr"/>
            <a:endParaRPr sz="1400">
              <a:cs typeface="+mn-ea"/>
              <a:sym typeface="+mn-lt"/>
            </a:endParaRPr>
          </a:p>
        </p:txBody>
      </p:sp>
      <p:sp>
        <p:nvSpPr>
          <p:cNvPr id="20" name="îṣļîďè">
            <a:extLst>
              <a:ext uri="{FF2B5EF4-FFF2-40B4-BE49-F238E27FC236}">
                <a16:creationId xmlns:a16="http://schemas.microsoft.com/office/drawing/2014/main" id="{F0409608-A619-47C7-9452-5AE9620995E6}"/>
              </a:ext>
            </a:extLst>
          </p:cNvPr>
          <p:cNvSpPr/>
          <p:nvPr/>
        </p:nvSpPr>
        <p:spPr bwMode="auto">
          <a:xfrm>
            <a:off x="1929793" y="3884556"/>
            <a:ext cx="6472028" cy="300859"/>
          </a:xfrm>
          <a:prstGeom prst="rightArrow">
            <a:avLst>
              <a:gd name="adj1" fmla="val 100000"/>
              <a:gd name="adj2" fmla="val 34908"/>
            </a:avLst>
          </a:prstGeom>
          <a:solidFill>
            <a:schemeClr val="accent1"/>
          </a:solidFill>
          <a:ln w="25400" cap="flat">
            <a:noFill/>
            <a:prstDash val="solid"/>
            <a:miter lim="800000"/>
            <a:headEnd type="none" w="med" len="med"/>
            <a:tailEnd type="none" w="med" len="med"/>
          </a:ln>
        </p:spPr>
        <p:txBody>
          <a:bodyPr wrap="square" lIns="91440" tIns="45720" rIns="91440" bIns="45720" anchor="ctr">
            <a:noAutofit/>
          </a:bodyPr>
          <a:lstStyle/>
          <a:p>
            <a:pPr algn="ctr"/>
            <a:endParaRPr sz="1400">
              <a:cs typeface="+mn-ea"/>
              <a:sym typeface="+mn-lt"/>
            </a:endParaRPr>
          </a:p>
        </p:txBody>
      </p:sp>
      <p:sp>
        <p:nvSpPr>
          <p:cNvPr id="21" name="ïşliḓè">
            <a:extLst>
              <a:ext uri="{FF2B5EF4-FFF2-40B4-BE49-F238E27FC236}">
                <a16:creationId xmlns:a16="http://schemas.microsoft.com/office/drawing/2014/main" id="{FB3F8D2A-D33A-49B8-95D1-FBE4A3FC61F8}"/>
              </a:ext>
            </a:extLst>
          </p:cNvPr>
          <p:cNvSpPr/>
          <p:nvPr/>
        </p:nvSpPr>
        <p:spPr bwMode="auto">
          <a:xfrm>
            <a:off x="4602372" y="4578327"/>
            <a:ext cx="4542131" cy="300859"/>
          </a:xfrm>
          <a:prstGeom prst="rightArrow">
            <a:avLst>
              <a:gd name="adj1" fmla="val 100000"/>
              <a:gd name="adj2" fmla="val 34908"/>
            </a:avLst>
          </a:prstGeom>
          <a:solidFill>
            <a:srgbClr val="FFC000"/>
          </a:solidFill>
          <a:ln w="25400" cap="flat">
            <a:noFill/>
            <a:prstDash val="solid"/>
            <a:miter lim="800000"/>
            <a:headEnd type="none" w="med" len="med"/>
            <a:tailEnd type="none" w="med" len="med"/>
          </a:ln>
        </p:spPr>
        <p:txBody>
          <a:bodyPr wrap="square" lIns="91440" tIns="45720" rIns="91440" bIns="45720" anchor="ctr">
            <a:noAutofit/>
          </a:bodyPr>
          <a:lstStyle/>
          <a:p>
            <a:pPr algn="ctr"/>
            <a:endParaRPr sz="1400">
              <a:cs typeface="+mn-ea"/>
              <a:sym typeface="+mn-lt"/>
            </a:endParaRPr>
          </a:p>
        </p:txBody>
      </p:sp>
      <p:sp>
        <p:nvSpPr>
          <p:cNvPr id="22" name="iŝḷîďe">
            <a:extLst>
              <a:ext uri="{FF2B5EF4-FFF2-40B4-BE49-F238E27FC236}">
                <a16:creationId xmlns:a16="http://schemas.microsoft.com/office/drawing/2014/main" id="{E45E6AE7-EE4A-4487-98BF-3E7265EA8B4A}"/>
              </a:ext>
            </a:extLst>
          </p:cNvPr>
          <p:cNvSpPr/>
          <p:nvPr/>
        </p:nvSpPr>
        <p:spPr bwMode="auto">
          <a:xfrm>
            <a:off x="4602371" y="5267746"/>
            <a:ext cx="5135740" cy="300859"/>
          </a:xfrm>
          <a:prstGeom prst="rightArrow">
            <a:avLst>
              <a:gd name="adj1" fmla="val 100000"/>
              <a:gd name="adj2" fmla="val 34908"/>
            </a:avLst>
          </a:prstGeom>
          <a:solidFill>
            <a:schemeClr val="accent6">
              <a:lumMod val="40000"/>
              <a:lumOff val="60000"/>
            </a:schemeClr>
          </a:solidFill>
          <a:ln w="25400" cap="flat">
            <a:noFill/>
            <a:prstDash val="solid"/>
            <a:miter lim="800000"/>
            <a:headEnd type="none" w="med" len="med"/>
            <a:tailEnd type="none" w="med" len="med"/>
          </a:ln>
        </p:spPr>
        <p:txBody>
          <a:bodyPr wrap="square" lIns="91440" tIns="45720" rIns="91440" bIns="45720" anchor="ctr">
            <a:noAutofit/>
          </a:bodyPr>
          <a:lstStyle/>
          <a:p>
            <a:pPr algn="ctr"/>
            <a:endParaRPr sz="1400">
              <a:cs typeface="+mn-ea"/>
              <a:sym typeface="+mn-lt"/>
            </a:endParaRPr>
          </a:p>
        </p:txBody>
      </p:sp>
      <p:sp>
        <p:nvSpPr>
          <p:cNvPr id="23" name="is1iďê">
            <a:extLst>
              <a:ext uri="{FF2B5EF4-FFF2-40B4-BE49-F238E27FC236}">
                <a16:creationId xmlns:a16="http://schemas.microsoft.com/office/drawing/2014/main" id="{33EEDAF5-A4EE-4421-BFFF-02A11CAE43B0}"/>
              </a:ext>
            </a:extLst>
          </p:cNvPr>
          <p:cNvSpPr/>
          <p:nvPr/>
        </p:nvSpPr>
        <p:spPr bwMode="auto">
          <a:xfrm>
            <a:off x="5938663" y="2507588"/>
            <a:ext cx="1126871" cy="300859"/>
          </a:xfrm>
          <a:prstGeom prst="rightArrow">
            <a:avLst>
              <a:gd name="adj1" fmla="val 100000"/>
              <a:gd name="adj2" fmla="val 34908"/>
            </a:avLst>
          </a:prstGeom>
          <a:solidFill>
            <a:schemeClr val="accent1"/>
          </a:solidFill>
          <a:ln w="25400" cap="flat">
            <a:noFill/>
            <a:prstDash val="solid"/>
            <a:miter lim="800000"/>
            <a:headEnd type="none" w="med" len="med"/>
            <a:tailEnd type="none" w="med" len="med"/>
          </a:ln>
        </p:spPr>
        <p:txBody>
          <a:bodyPr wrap="square" lIns="91440" tIns="45720" rIns="91440" bIns="45720" anchor="ctr">
            <a:noAutofit/>
          </a:bodyPr>
          <a:lstStyle/>
          <a:p>
            <a:pPr algn="ctr"/>
            <a:endParaRPr sz="1400">
              <a:cs typeface="+mn-ea"/>
              <a:sym typeface="+mn-lt"/>
            </a:endParaRPr>
          </a:p>
        </p:txBody>
      </p:sp>
      <p:sp>
        <p:nvSpPr>
          <p:cNvPr id="24" name="îṧľíḑe">
            <a:extLst>
              <a:ext uri="{FF2B5EF4-FFF2-40B4-BE49-F238E27FC236}">
                <a16:creationId xmlns:a16="http://schemas.microsoft.com/office/drawing/2014/main" id="{63C0B279-FEAC-45B9-8073-B591CBA5DC97}"/>
              </a:ext>
            </a:extLst>
          </p:cNvPr>
          <p:cNvSpPr/>
          <p:nvPr/>
        </p:nvSpPr>
        <p:spPr bwMode="auto">
          <a:xfrm>
            <a:off x="8611241" y="3200310"/>
            <a:ext cx="1126870" cy="300859"/>
          </a:xfrm>
          <a:prstGeom prst="rightArrow">
            <a:avLst>
              <a:gd name="adj1" fmla="val 100000"/>
              <a:gd name="adj2" fmla="val 34908"/>
            </a:avLst>
          </a:prstGeom>
          <a:solidFill>
            <a:schemeClr val="accent6"/>
          </a:solidFill>
          <a:ln w="25400" cap="flat">
            <a:noFill/>
            <a:prstDash val="solid"/>
            <a:miter lim="800000"/>
            <a:headEnd type="none" w="med" len="med"/>
            <a:tailEnd type="none" w="med" len="med"/>
          </a:ln>
        </p:spPr>
        <p:txBody>
          <a:bodyPr wrap="square" lIns="91440" tIns="45720" rIns="91440" bIns="45720" anchor="ctr">
            <a:noAutofit/>
          </a:bodyPr>
          <a:lstStyle/>
          <a:p>
            <a:pPr algn="ctr"/>
            <a:endParaRPr sz="1400">
              <a:cs typeface="+mn-ea"/>
              <a:sym typeface="+mn-lt"/>
            </a:endParaRPr>
          </a:p>
        </p:txBody>
      </p:sp>
      <p:grpSp>
        <p:nvGrpSpPr>
          <p:cNvPr id="32" name="组合 31">
            <a:extLst>
              <a:ext uri="{FF2B5EF4-FFF2-40B4-BE49-F238E27FC236}">
                <a16:creationId xmlns:a16="http://schemas.microsoft.com/office/drawing/2014/main" id="{8F53084C-26EB-445C-BBFF-8DF96507F04E}"/>
              </a:ext>
            </a:extLst>
          </p:cNvPr>
          <p:cNvGrpSpPr/>
          <p:nvPr/>
        </p:nvGrpSpPr>
        <p:grpSpPr>
          <a:xfrm>
            <a:off x="1027289" y="2509167"/>
            <a:ext cx="823479" cy="3093099"/>
            <a:chOff x="835377" y="2509167"/>
            <a:chExt cx="1060548" cy="3093099"/>
          </a:xfrm>
        </p:grpSpPr>
        <p:sp>
          <p:nvSpPr>
            <p:cNvPr id="25" name="ïṣļïďe">
              <a:extLst>
                <a:ext uri="{FF2B5EF4-FFF2-40B4-BE49-F238E27FC236}">
                  <a16:creationId xmlns:a16="http://schemas.microsoft.com/office/drawing/2014/main" id="{95A76BF4-E8CD-4CB2-BC11-80ABFD5D3880}"/>
                </a:ext>
              </a:extLst>
            </p:cNvPr>
            <p:cNvSpPr txBox="1"/>
            <p:nvPr/>
          </p:nvSpPr>
          <p:spPr>
            <a:xfrm>
              <a:off x="835377" y="2509167"/>
              <a:ext cx="1060548" cy="3407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algn="r"/>
              <a:r>
                <a:rPr lang="zh-CN" altLang="en-US" sz="1400" b="1" dirty="0">
                  <a:solidFill>
                    <a:schemeClr val="tx1"/>
                  </a:solidFill>
                  <a:cs typeface="+mn-ea"/>
                  <a:sym typeface="+mn-lt"/>
                </a:rPr>
                <a:t>任务</a:t>
              </a:r>
              <a:r>
                <a:rPr lang="en-US" altLang="zh-CN" sz="1400" b="1" dirty="0">
                  <a:solidFill>
                    <a:schemeClr val="tx1"/>
                  </a:solidFill>
                  <a:cs typeface="+mn-ea"/>
                  <a:sym typeface="+mn-lt"/>
                </a:rPr>
                <a:t>1</a:t>
              </a:r>
              <a:endParaRPr lang="zh-CN" altLang="en-US" sz="1400" b="1" dirty="0">
                <a:solidFill>
                  <a:schemeClr val="tx1"/>
                </a:solidFill>
                <a:cs typeface="+mn-ea"/>
                <a:sym typeface="+mn-lt"/>
              </a:endParaRPr>
            </a:p>
          </p:txBody>
        </p:sp>
        <p:sp>
          <p:nvSpPr>
            <p:cNvPr id="26" name="išľiḑé">
              <a:extLst>
                <a:ext uri="{FF2B5EF4-FFF2-40B4-BE49-F238E27FC236}">
                  <a16:creationId xmlns:a16="http://schemas.microsoft.com/office/drawing/2014/main" id="{56A72484-B7CB-48A1-9CD0-E7C9E1F08F23}"/>
                </a:ext>
              </a:extLst>
            </p:cNvPr>
            <p:cNvSpPr txBox="1"/>
            <p:nvPr/>
          </p:nvSpPr>
          <p:spPr>
            <a:xfrm>
              <a:off x="835377" y="3205305"/>
              <a:ext cx="1060548" cy="3407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algn="r"/>
              <a:r>
                <a:rPr lang="zh-CN" altLang="en-US" sz="1400" b="1" dirty="0">
                  <a:solidFill>
                    <a:schemeClr val="tx1"/>
                  </a:solidFill>
                  <a:cs typeface="+mn-ea"/>
                  <a:sym typeface="+mn-lt"/>
                </a:rPr>
                <a:t>任务</a:t>
              </a:r>
              <a:r>
                <a:rPr lang="en-US" altLang="zh-CN" sz="1400" b="1" dirty="0">
                  <a:solidFill>
                    <a:schemeClr val="tx1"/>
                  </a:solidFill>
                  <a:cs typeface="+mn-ea"/>
                  <a:sym typeface="+mn-lt"/>
                </a:rPr>
                <a:t>2</a:t>
              </a:r>
              <a:endParaRPr lang="zh-CN" altLang="en-US" sz="1400" b="1" dirty="0">
                <a:solidFill>
                  <a:schemeClr val="tx1"/>
                </a:solidFill>
                <a:cs typeface="+mn-ea"/>
                <a:sym typeface="+mn-lt"/>
              </a:endParaRPr>
            </a:p>
          </p:txBody>
        </p:sp>
        <p:sp>
          <p:nvSpPr>
            <p:cNvPr id="27" name="ïṩḻiḑe">
              <a:extLst>
                <a:ext uri="{FF2B5EF4-FFF2-40B4-BE49-F238E27FC236}">
                  <a16:creationId xmlns:a16="http://schemas.microsoft.com/office/drawing/2014/main" id="{363F42BF-9BAA-42FC-B36E-E75D4EA11D81}"/>
                </a:ext>
              </a:extLst>
            </p:cNvPr>
            <p:cNvSpPr txBox="1"/>
            <p:nvPr/>
          </p:nvSpPr>
          <p:spPr>
            <a:xfrm>
              <a:off x="835377" y="3873524"/>
              <a:ext cx="1060548" cy="3407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algn="r"/>
              <a:r>
                <a:rPr lang="zh-CN" altLang="en-US" sz="1400" b="1" dirty="0">
                  <a:solidFill>
                    <a:schemeClr val="tx1"/>
                  </a:solidFill>
                  <a:cs typeface="+mn-ea"/>
                  <a:sym typeface="+mn-lt"/>
                </a:rPr>
                <a:t>任务</a:t>
              </a:r>
              <a:r>
                <a:rPr lang="en-US" altLang="zh-CN" sz="1400" b="1" dirty="0">
                  <a:solidFill>
                    <a:schemeClr val="tx1"/>
                  </a:solidFill>
                  <a:cs typeface="+mn-ea"/>
                  <a:sym typeface="+mn-lt"/>
                </a:rPr>
                <a:t>3</a:t>
              </a:r>
              <a:endParaRPr lang="zh-CN" altLang="en-US" sz="1400" b="1" dirty="0">
                <a:solidFill>
                  <a:schemeClr val="tx1"/>
                </a:solidFill>
                <a:cs typeface="+mn-ea"/>
                <a:sym typeface="+mn-lt"/>
              </a:endParaRPr>
            </a:p>
          </p:txBody>
        </p:sp>
        <p:sp>
          <p:nvSpPr>
            <p:cNvPr id="28" name="îṧḷïḑê">
              <a:extLst>
                <a:ext uri="{FF2B5EF4-FFF2-40B4-BE49-F238E27FC236}">
                  <a16:creationId xmlns:a16="http://schemas.microsoft.com/office/drawing/2014/main" id="{08910644-697D-40B6-AE52-A9162FC894F3}"/>
                </a:ext>
              </a:extLst>
            </p:cNvPr>
            <p:cNvSpPr txBox="1"/>
            <p:nvPr/>
          </p:nvSpPr>
          <p:spPr>
            <a:xfrm>
              <a:off x="835377" y="4567523"/>
              <a:ext cx="1060548" cy="3407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algn="r"/>
              <a:r>
                <a:rPr lang="zh-CN" altLang="en-US" sz="1400" b="1" dirty="0">
                  <a:solidFill>
                    <a:schemeClr val="tx1"/>
                  </a:solidFill>
                  <a:cs typeface="+mn-ea"/>
                  <a:sym typeface="+mn-lt"/>
                </a:rPr>
                <a:t>任务</a:t>
              </a:r>
              <a:r>
                <a:rPr lang="en-US" altLang="zh-CN" sz="1400" b="1" dirty="0">
                  <a:solidFill>
                    <a:schemeClr val="tx1"/>
                  </a:solidFill>
                  <a:cs typeface="+mn-ea"/>
                  <a:sym typeface="+mn-lt"/>
                </a:rPr>
                <a:t>4</a:t>
              </a:r>
              <a:endParaRPr lang="zh-CN" altLang="en-US" sz="1400" b="1" dirty="0">
                <a:solidFill>
                  <a:schemeClr val="tx1"/>
                </a:solidFill>
                <a:cs typeface="+mn-ea"/>
                <a:sym typeface="+mn-lt"/>
              </a:endParaRPr>
            </a:p>
          </p:txBody>
        </p:sp>
        <p:sp>
          <p:nvSpPr>
            <p:cNvPr id="29" name="îṡḷîde">
              <a:extLst>
                <a:ext uri="{FF2B5EF4-FFF2-40B4-BE49-F238E27FC236}">
                  <a16:creationId xmlns:a16="http://schemas.microsoft.com/office/drawing/2014/main" id="{BA80174A-2A70-4C79-94FC-E115C0F4EBFC}"/>
                </a:ext>
              </a:extLst>
            </p:cNvPr>
            <p:cNvSpPr txBox="1"/>
            <p:nvPr/>
          </p:nvSpPr>
          <p:spPr>
            <a:xfrm>
              <a:off x="835377" y="5261524"/>
              <a:ext cx="1060548" cy="34074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algn="r"/>
              <a:r>
                <a:rPr lang="zh-CN" altLang="en-US" sz="1400" b="1" dirty="0">
                  <a:solidFill>
                    <a:schemeClr val="tx1"/>
                  </a:solidFill>
                  <a:cs typeface="+mn-ea"/>
                  <a:sym typeface="+mn-lt"/>
                </a:rPr>
                <a:t>任务</a:t>
              </a:r>
              <a:r>
                <a:rPr lang="en-US" altLang="zh-CN" sz="1400" b="1" dirty="0">
                  <a:solidFill>
                    <a:schemeClr val="tx1"/>
                  </a:solidFill>
                  <a:cs typeface="+mn-ea"/>
                  <a:sym typeface="+mn-lt"/>
                </a:rPr>
                <a:t>5</a:t>
              </a:r>
              <a:endParaRPr lang="zh-CN" altLang="en-US" sz="1400" b="1" dirty="0">
                <a:solidFill>
                  <a:schemeClr val="tx1"/>
                </a:solidFill>
                <a:cs typeface="+mn-ea"/>
                <a:sym typeface="+mn-lt"/>
              </a:endParaRPr>
            </a:p>
          </p:txBody>
        </p:sp>
      </p:grpSp>
    </p:spTree>
    <p:custDataLst>
      <p:tags r:id="rId1"/>
    </p:custDataLst>
    <p:extLst>
      <p:ext uri="{BB962C8B-B14F-4D97-AF65-F5344CB8AC3E}">
        <p14:creationId xmlns:p14="http://schemas.microsoft.com/office/powerpoint/2010/main" val="3000800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D19583-8BA3-4A93-B4A4-85A91B2FE059}"/>
              </a:ext>
            </a:extLst>
          </p:cNvPr>
          <p:cNvSpPr>
            <a:spLocks noGrp="1"/>
          </p:cNvSpPr>
          <p:nvPr>
            <p:ph type="title"/>
          </p:nvPr>
        </p:nvSpPr>
        <p:spPr/>
        <p:txBody>
          <a:bodyPr/>
          <a:lstStyle/>
          <a:p>
            <a:r>
              <a:rPr lang="en-US" altLang="zh-CN" dirty="0">
                <a:latin typeface="+mn-lt"/>
                <a:ea typeface="+mn-ea"/>
                <a:cs typeface="+mn-ea"/>
                <a:sym typeface="+mn-lt"/>
              </a:rPr>
              <a:t>3.2 </a:t>
            </a:r>
            <a:r>
              <a:rPr lang="zh-CN" altLang="en-US" dirty="0">
                <a:latin typeface="+mn-lt"/>
                <a:ea typeface="+mn-ea"/>
                <a:cs typeface="+mn-ea"/>
                <a:sym typeface="+mn-lt"/>
              </a:rPr>
              <a:t>饼状图</a:t>
            </a:r>
          </a:p>
        </p:txBody>
      </p:sp>
      <p:sp>
        <p:nvSpPr>
          <p:cNvPr id="3" name="灯片编号占位符 2">
            <a:extLst>
              <a:ext uri="{FF2B5EF4-FFF2-40B4-BE49-F238E27FC236}">
                <a16:creationId xmlns:a16="http://schemas.microsoft.com/office/drawing/2014/main" id="{F2E39DD9-DFFF-467C-A272-7AE0C096CAFB}"/>
              </a:ext>
            </a:extLst>
          </p:cNvPr>
          <p:cNvSpPr>
            <a:spLocks noGrp="1"/>
          </p:cNvSpPr>
          <p:nvPr>
            <p:ph type="sldNum" sz="quarter" idx="12"/>
          </p:nvPr>
        </p:nvSpPr>
        <p:spPr/>
        <p:txBody>
          <a:bodyPr/>
          <a:lstStyle/>
          <a:p>
            <a:fld id="{5DD3DB80-B894-403A-B48E-6FDC1A72010E}" type="slidenum">
              <a:rPr lang="en-US" altLang="zh-CN" smtClean="0">
                <a:cs typeface="+mn-ea"/>
                <a:sym typeface="+mn-lt"/>
              </a:rPr>
              <a:pPr/>
              <a:t>22</a:t>
            </a:fld>
            <a:endParaRPr lang="en-US" altLang="zh-CN">
              <a:cs typeface="+mn-ea"/>
              <a:sym typeface="+mn-lt"/>
            </a:endParaRPr>
          </a:p>
        </p:txBody>
      </p:sp>
      <p:graphicFrame>
        <p:nvGraphicFramePr>
          <p:cNvPr id="4" name="Chart 38">
            <a:extLst>
              <a:ext uri="{FF2B5EF4-FFF2-40B4-BE49-F238E27FC236}">
                <a16:creationId xmlns:a16="http://schemas.microsoft.com/office/drawing/2014/main" id="{DA8E37AB-F8A4-4F04-8908-3579C5581147}"/>
              </a:ext>
            </a:extLst>
          </p:cNvPr>
          <p:cNvGraphicFramePr/>
          <p:nvPr>
            <p:extLst>
              <p:ext uri="{D42A27DB-BD31-4B8C-83A1-F6EECF244321}">
                <p14:modId xmlns:p14="http://schemas.microsoft.com/office/powerpoint/2010/main" val="1834876292"/>
              </p:ext>
            </p:extLst>
          </p:nvPr>
        </p:nvGraphicFramePr>
        <p:xfrm>
          <a:off x="2968478" y="1916289"/>
          <a:ext cx="6299200" cy="413173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3">
            <a:extLst>
              <a:ext uri="{FF2B5EF4-FFF2-40B4-BE49-F238E27FC236}">
                <a16:creationId xmlns:a16="http://schemas.microsoft.com/office/drawing/2014/main" id="{805B7B10-F2FF-4E94-8D48-5A70BAFB7012}"/>
              </a:ext>
            </a:extLst>
          </p:cNvPr>
          <p:cNvSpPr txBox="1">
            <a:spLocks/>
          </p:cNvSpPr>
          <p:nvPr/>
        </p:nvSpPr>
        <p:spPr>
          <a:xfrm>
            <a:off x="2753831" y="4981653"/>
            <a:ext cx="524181"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zh-CN" altLang="en-US" sz="1600" b="1" dirty="0">
                <a:solidFill>
                  <a:schemeClr val="accent6"/>
                </a:solidFill>
                <a:cs typeface="+mn-ea"/>
                <a:sym typeface="+mn-lt"/>
              </a:rPr>
              <a:t>项目</a:t>
            </a:r>
            <a:r>
              <a:rPr lang="en-US" altLang="zh-CN" sz="1600" b="1" dirty="0">
                <a:solidFill>
                  <a:schemeClr val="accent6"/>
                </a:solidFill>
                <a:cs typeface="+mn-ea"/>
                <a:sym typeface="+mn-lt"/>
              </a:rPr>
              <a:t>4</a:t>
            </a:r>
            <a:endParaRPr lang="en-US" sz="1600" b="1" dirty="0">
              <a:solidFill>
                <a:schemeClr val="accent6"/>
              </a:solidFill>
              <a:cs typeface="+mn-ea"/>
              <a:sym typeface="+mn-lt"/>
            </a:endParaRPr>
          </a:p>
        </p:txBody>
      </p:sp>
      <p:sp>
        <p:nvSpPr>
          <p:cNvPr id="9" name="Text Placeholder 3">
            <a:extLst>
              <a:ext uri="{FF2B5EF4-FFF2-40B4-BE49-F238E27FC236}">
                <a16:creationId xmlns:a16="http://schemas.microsoft.com/office/drawing/2014/main" id="{86575159-47F9-456F-8B2A-4D3D070E5FE9}"/>
              </a:ext>
            </a:extLst>
          </p:cNvPr>
          <p:cNvSpPr txBox="1">
            <a:spLocks/>
          </p:cNvSpPr>
          <p:nvPr/>
        </p:nvSpPr>
        <p:spPr>
          <a:xfrm>
            <a:off x="2787198" y="1587011"/>
            <a:ext cx="524181"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zh-CN" altLang="en-US" sz="1600" b="1" dirty="0">
                <a:solidFill>
                  <a:srgbClr val="FFC000"/>
                </a:solidFill>
                <a:cs typeface="+mn-ea"/>
                <a:sym typeface="+mn-lt"/>
              </a:rPr>
              <a:t>项目</a:t>
            </a:r>
            <a:r>
              <a:rPr lang="en-US" altLang="zh-CN" sz="1600" b="1" dirty="0">
                <a:solidFill>
                  <a:srgbClr val="FFC000"/>
                </a:solidFill>
                <a:cs typeface="+mn-ea"/>
                <a:sym typeface="+mn-lt"/>
              </a:rPr>
              <a:t>1</a:t>
            </a:r>
            <a:endParaRPr lang="en-US" sz="1600" b="1" dirty="0">
              <a:solidFill>
                <a:srgbClr val="FFC000"/>
              </a:solidFill>
              <a:cs typeface="+mn-ea"/>
              <a:sym typeface="+mn-lt"/>
            </a:endParaRPr>
          </a:p>
        </p:txBody>
      </p:sp>
      <p:sp>
        <p:nvSpPr>
          <p:cNvPr id="12" name="Text Placeholder 3">
            <a:extLst>
              <a:ext uri="{FF2B5EF4-FFF2-40B4-BE49-F238E27FC236}">
                <a16:creationId xmlns:a16="http://schemas.microsoft.com/office/drawing/2014/main" id="{292BB9DC-E88B-4B61-AEA3-B52FDAF996DB}"/>
              </a:ext>
            </a:extLst>
          </p:cNvPr>
          <p:cNvSpPr txBox="1">
            <a:spLocks/>
          </p:cNvSpPr>
          <p:nvPr/>
        </p:nvSpPr>
        <p:spPr>
          <a:xfrm>
            <a:off x="9083710" y="1612411"/>
            <a:ext cx="581891"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accent1"/>
                </a:solidFill>
                <a:cs typeface="+mn-ea"/>
                <a:sym typeface="+mn-lt"/>
              </a:rPr>
              <a:t>项目</a:t>
            </a:r>
            <a:r>
              <a:rPr lang="en-US" altLang="zh-CN" sz="1600" b="1" dirty="0">
                <a:solidFill>
                  <a:schemeClr val="accent1"/>
                </a:solidFill>
                <a:cs typeface="+mn-ea"/>
                <a:sym typeface="+mn-lt"/>
              </a:rPr>
              <a:t>2 </a:t>
            </a:r>
            <a:endParaRPr lang="en-US" sz="1600" b="1" dirty="0">
              <a:solidFill>
                <a:schemeClr val="accent1"/>
              </a:solidFill>
              <a:cs typeface="+mn-ea"/>
              <a:sym typeface="+mn-lt"/>
            </a:endParaRPr>
          </a:p>
        </p:txBody>
      </p:sp>
      <p:sp>
        <p:nvSpPr>
          <p:cNvPr id="15" name="Text Placeholder 3">
            <a:extLst>
              <a:ext uri="{FF2B5EF4-FFF2-40B4-BE49-F238E27FC236}">
                <a16:creationId xmlns:a16="http://schemas.microsoft.com/office/drawing/2014/main" id="{5CDBAB64-4D8E-48C2-B819-B1DEBC9335AA}"/>
              </a:ext>
            </a:extLst>
          </p:cNvPr>
          <p:cNvSpPr txBox="1">
            <a:spLocks/>
          </p:cNvSpPr>
          <p:nvPr/>
        </p:nvSpPr>
        <p:spPr>
          <a:xfrm>
            <a:off x="9050158" y="4917657"/>
            <a:ext cx="524183"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zh-CN" altLang="en-US" sz="1600" b="1" dirty="0">
                <a:solidFill>
                  <a:schemeClr val="accent2"/>
                </a:solidFill>
                <a:cs typeface="+mn-ea"/>
                <a:sym typeface="+mn-lt"/>
              </a:rPr>
              <a:t>项目</a:t>
            </a:r>
            <a:r>
              <a:rPr lang="en-US" altLang="zh-CN" sz="1600" b="1" dirty="0">
                <a:solidFill>
                  <a:schemeClr val="accent2"/>
                </a:solidFill>
                <a:cs typeface="+mn-ea"/>
                <a:sym typeface="+mn-lt"/>
              </a:rPr>
              <a:t>3</a:t>
            </a:r>
            <a:endParaRPr lang="en-US" sz="1600" b="1" dirty="0">
              <a:solidFill>
                <a:schemeClr val="accent2"/>
              </a:solidFill>
              <a:cs typeface="+mn-ea"/>
              <a:sym typeface="+mn-lt"/>
            </a:endParaRPr>
          </a:p>
        </p:txBody>
      </p:sp>
      <p:grpSp>
        <p:nvGrpSpPr>
          <p:cNvPr id="17" name="Group 81">
            <a:extLst>
              <a:ext uri="{FF2B5EF4-FFF2-40B4-BE49-F238E27FC236}">
                <a16:creationId xmlns:a16="http://schemas.microsoft.com/office/drawing/2014/main" id="{0C6828C7-A8D1-4127-8FFD-5F30F0DA9EA3}"/>
              </a:ext>
            </a:extLst>
          </p:cNvPr>
          <p:cNvGrpSpPr/>
          <p:nvPr/>
        </p:nvGrpSpPr>
        <p:grpSpPr>
          <a:xfrm>
            <a:off x="3476479" y="1916284"/>
            <a:ext cx="1219201" cy="508068"/>
            <a:chOff x="3071682" y="1459071"/>
            <a:chExt cx="914401" cy="387505"/>
          </a:xfrm>
        </p:grpSpPr>
        <p:cxnSp>
          <p:nvCxnSpPr>
            <p:cNvPr id="18" name="Straight Connector 76">
              <a:extLst>
                <a:ext uri="{FF2B5EF4-FFF2-40B4-BE49-F238E27FC236}">
                  <a16:creationId xmlns:a16="http://schemas.microsoft.com/office/drawing/2014/main" id="{7EA26085-AE85-4739-9A4C-6CEB965D6882}"/>
                </a:ext>
              </a:extLst>
            </p:cNvPr>
            <p:cNvCxnSpPr/>
            <p:nvPr/>
          </p:nvCxnSpPr>
          <p:spPr>
            <a:xfrm rot="10800000">
              <a:off x="3592682" y="1460251"/>
              <a:ext cx="393401" cy="386325"/>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77">
              <a:extLst>
                <a:ext uri="{FF2B5EF4-FFF2-40B4-BE49-F238E27FC236}">
                  <a16:creationId xmlns:a16="http://schemas.microsoft.com/office/drawing/2014/main" id="{8AD33702-007F-43C0-814F-EA91296297C3}"/>
                </a:ext>
              </a:extLst>
            </p:cNvPr>
            <p:cNvCxnSpPr/>
            <p:nvPr/>
          </p:nvCxnSpPr>
          <p:spPr>
            <a:xfrm rot="10800000">
              <a:off x="3071682" y="1459071"/>
              <a:ext cx="521000" cy="2"/>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21" name="Straight Connector 81">
            <a:extLst>
              <a:ext uri="{FF2B5EF4-FFF2-40B4-BE49-F238E27FC236}">
                <a16:creationId xmlns:a16="http://schemas.microsoft.com/office/drawing/2014/main" id="{A10DE64C-30D6-4185-BEFF-6CE16F905FDD}"/>
              </a:ext>
            </a:extLst>
          </p:cNvPr>
          <p:cNvCxnSpPr/>
          <p:nvPr/>
        </p:nvCxnSpPr>
        <p:spPr>
          <a:xfrm rot="10800000" flipH="1">
            <a:off x="7743677" y="2032063"/>
            <a:ext cx="524535" cy="506521"/>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82">
            <a:extLst>
              <a:ext uri="{FF2B5EF4-FFF2-40B4-BE49-F238E27FC236}">
                <a16:creationId xmlns:a16="http://schemas.microsoft.com/office/drawing/2014/main" id="{2CD11FED-D43A-48C1-ADF6-E6F354175258}"/>
              </a:ext>
            </a:extLst>
          </p:cNvPr>
          <p:cNvCxnSpPr/>
          <p:nvPr/>
        </p:nvCxnSpPr>
        <p:spPr>
          <a:xfrm rot="10800000" flipH="1">
            <a:off x="8268212" y="2030516"/>
            <a:ext cx="694666" cy="3"/>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23" name="Group 81">
            <a:extLst>
              <a:ext uri="{FF2B5EF4-FFF2-40B4-BE49-F238E27FC236}">
                <a16:creationId xmlns:a16="http://schemas.microsoft.com/office/drawing/2014/main" id="{5C35EA04-7A8A-4EEA-98EC-7AC9163BEE9C}"/>
              </a:ext>
            </a:extLst>
          </p:cNvPr>
          <p:cNvGrpSpPr/>
          <p:nvPr/>
        </p:nvGrpSpPr>
        <p:grpSpPr>
          <a:xfrm flipH="1" flipV="1">
            <a:off x="7743677" y="4868944"/>
            <a:ext cx="1219201" cy="508068"/>
            <a:chOff x="3071682" y="1459071"/>
            <a:chExt cx="914401" cy="387505"/>
          </a:xfrm>
        </p:grpSpPr>
        <p:cxnSp>
          <p:nvCxnSpPr>
            <p:cNvPr id="24" name="Straight Connector 92">
              <a:extLst>
                <a:ext uri="{FF2B5EF4-FFF2-40B4-BE49-F238E27FC236}">
                  <a16:creationId xmlns:a16="http://schemas.microsoft.com/office/drawing/2014/main" id="{8D89658A-EF98-48E6-90B6-4970ACF257DD}"/>
                </a:ext>
              </a:extLst>
            </p:cNvPr>
            <p:cNvCxnSpPr/>
            <p:nvPr/>
          </p:nvCxnSpPr>
          <p:spPr>
            <a:xfrm rot="10800000">
              <a:off x="3592682" y="1460251"/>
              <a:ext cx="393401" cy="386325"/>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93">
              <a:extLst>
                <a:ext uri="{FF2B5EF4-FFF2-40B4-BE49-F238E27FC236}">
                  <a16:creationId xmlns:a16="http://schemas.microsoft.com/office/drawing/2014/main" id="{672B7CB9-2F67-48D2-8097-34ABBD574F2D}"/>
                </a:ext>
              </a:extLst>
            </p:cNvPr>
            <p:cNvCxnSpPr/>
            <p:nvPr/>
          </p:nvCxnSpPr>
          <p:spPr>
            <a:xfrm rot="10800000">
              <a:off x="3071682" y="1459071"/>
              <a:ext cx="521000" cy="2"/>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6" name="Group 81">
            <a:extLst>
              <a:ext uri="{FF2B5EF4-FFF2-40B4-BE49-F238E27FC236}">
                <a16:creationId xmlns:a16="http://schemas.microsoft.com/office/drawing/2014/main" id="{325DC7D8-53A1-4525-8BFF-D0497FF5F00D}"/>
              </a:ext>
            </a:extLst>
          </p:cNvPr>
          <p:cNvGrpSpPr/>
          <p:nvPr/>
        </p:nvGrpSpPr>
        <p:grpSpPr>
          <a:xfrm flipV="1">
            <a:off x="3476479" y="4868944"/>
            <a:ext cx="1219201" cy="508068"/>
            <a:chOff x="3071682" y="1459071"/>
            <a:chExt cx="914401" cy="387505"/>
          </a:xfrm>
        </p:grpSpPr>
        <p:cxnSp>
          <p:nvCxnSpPr>
            <p:cNvPr id="27" name="Straight Connector 95">
              <a:extLst>
                <a:ext uri="{FF2B5EF4-FFF2-40B4-BE49-F238E27FC236}">
                  <a16:creationId xmlns:a16="http://schemas.microsoft.com/office/drawing/2014/main" id="{C4860A77-BAF7-4038-A3C7-8C9585EB4BA0}"/>
                </a:ext>
              </a:extLst>
            </p:cNvPr>
            <p:cNvCxnSpPr/>
            <p:nvPr/>
          </p:nvCxnSpPr>
          <p:spPr>
            <a:xfrm rot="10800000">
              <a:off x="3592682" y="1460251"/>
              <a:ext cx="393401" cy="386325"/>
            </a:xfrm>
            <a:prstGeom prst="line">
              <a:avLst/>
            </a:prstGeom>
            <a:ln w="19050" cap="rnd">
              <a:solidFill>
                <a:schemeClr val="accent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96">
              <a:extLst>
                <a:ext uri="{FF2B5EF4-FFF2-40B4-BE49-F238E27FC236}">
                  <a16:creationId xmlns:a16="http://schemas.microsoft.com/office/drawing/2014/main" id="{0A0E9C0F-D9D5-41C3-BE91-E01BCFC5FF33}"/>
                </a:ext>
              </a:extLst>
            </p:cNvPr>
            <p:cNvCxnSpPr/>
            <p:nvPr/>
          </p:nvCxnSpPr>
          <p:spPr>
            <a:xfrm rot="10800000">
              <a:off x="3071682" y="1459071"/>
              <a:ext cx="521000" cy="2"/>
            </a:xfrm>
            <a:prstGeom prst="line">
              <a:avLst/>
            </a:prstGeom>
            <a:ln w="19050" cap="rnd">
              <a:solidFill>
                <a:schemeClr val="accent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29" name="Freeform 217">
            <a:extLst>
              <a:ext uri="{FF2B5EF4-FFF2-40B4-BE49-F238E27FC236}">
                <a16:creationId xmlns:a16="http://schemas.microsoft.com/office/drawing/2014/main" id="{412B75C8-37F0-4E18-8269-F5091E2CA11D}"/>
              </a:ext>
            </a:extLst>
          </p:cNvPr>
          <p:cNvSpPr>
            <a:spLocks noEditPoints="1"/>
          </p:cNvSpPr>
          <p:nvPr/>
        </p:nvSpPr>
        <p:spPr bwMode="auto">
          <a:xfrm>
            <a:off x="8331710" y="2184112"/>
            <a:ext cx="505173" cy="37888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0" name="Freeform 56">
            <a:extLst>
              <a:ext uri="{FF2B5EF4-FFF2-40B4-BE49-F238E27FC236}">
                <a16:creationId xmlns:a16="http://schemas.microsoft.com/office/drawing/2014/main" id="{0BF9760F-F68D-4F54-A0D7-33FED34106B6}"/>
              </a:ext>
            </a:extLst>
          </p:cNvPr>
          <p:cNvSpPr>
            <a:spLocks noEditPoints="1"/>
          </p:cNvSpPr>
          <p:nvPr/>
        </p:nvSpPr>
        <p:spPr bwMode="auto">
          <a:xfrm>
            <a:off x="3628878" y="2001595"/>
            <a:ext cx="460856" cy="460856"/>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1" name="Freeform 135">
            <a:extLst>
              <a:ext uri="{FF2B5EF4-FFF2-40B4-BE49-F238E27FC236}">
                <a16:creationId xmlns:a16="http://schemas.microsoft.com/office/drawing/2014/main" id="{B4261E70-F49C-4347-AD77-CF6858D4ECA2}"/>
              </a:ext>
            </a:extLst>
          </p:cNvPr>
          <p:cNvSpPr>
            <a:spLocks noEditPoints="1"/>
          </p:cNvSpPr>
          <p:nvPr/>
        </p:nvSpPr>
        <p:spPr bwMode="auto">
          <a:xfrm>
            <a:off x="8357111" y="4882780"/>
            <a:ext cx="404481" cy="378881"/>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2" name="Freeform 178">
            <a:extLst>
              <a:ext uri="{FF2B5EF4-FFF2-40B4-BE49-F238E27FC236}">
                <a16:creationId xmlns:a16="http://schemas.microsoft.com/office/drawing/2014/main" id="{D0A7D884-7B50-45A5-8519-FD4F9100D2E5}"/>
              </a:ext>
            </a:extLst>
          </p:cNvPr>
          <p:cNvSpPr>
            <a:spLocks noEditPoints="1"/>
          </p:cNvSpPr>
          <p:nvPr/>
        </p:nvSpPr>
        <p:spPr bwMode="auto">
          <a:xfrm>
            <a:off x="3600702" y="4919057"/>
            <a:ext cx="485376" cy="365568"/>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33" name="ïṥlîďè">
            <a:extLst>
              <a:ext uri="{FF2B5EF4-FFF2-40B4-BE49-F238E27FC236}">
                <a16:creationId xmlns:a16="http://schemas.microsoft.com/office/drawing/2014/main" id="{9699CE98-394F-41C4-941B-EEC1E5A2EBAE}"/>
              </a:ext>
            </a:extLst>
          </p:cNvPr>
          <p:cNvSpPr txBox="1"/>
          <p:nvPr/>
        </p:nvSpPr>
        <p:spPr>
          <a:xfrm flipH="1">
            <a:off x="9015645" y="1963753"/>
            <a:ext cx="1860550" cy="599240"/>
          </a:xfrm>
          <a:prstGeom prst="rect">
            <a:avLst/>
          </a:prstGeom>
          <a:noFill/>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34" name="ïṥlîďè">
            <a:extLst>
              <a:ext uri="{FF2B5EF4-FFF2-40B4-BE49-F238E27FC236}">
                <a16:creationId xmlns:a16="http://schemas.microsoft.com/office/drawing/2014/main" id="{A6629CF0-BB79-496E-BC8B-F0FAD1ADCA29}"/>
              </a:ext>
            </a:extLst>
          </p:cNvPr>
          <p:cNvSpPr txBox="1"/>
          <p:nvPr/>
        </p:nvSpPr>
        <p:spPr>
          <a:xfrm flipH="1">
            <a:off x="8987970" y="5284625"/>
            <a:ext cx="1860550" cy="599240"/>
          </a:xfrm>
          <a:prstGeom prst="rect">
            <a:avLst/>
          </a:prstGeom>
          <a:noFill/>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35" name="ïṥlîďè">
            <a:extLst>
              <a:ext uri="{FF2B5EF4-FFF2-40B4-BE49-F238E27FC236}">
                <a16:creationId xmlns:a16="http://schemas.microsoft.com/office/drawing/2014/main" id="{F12B89AF-68E3-42DA-9C5B-389B45B83011}"/>
              </a:ext>
            </a:extLst>
          </p:cNvPr>
          <p:cNvSpPr txBox="1"/>
          <p:nvPr/>
        </p:nvSpPr>
        <p:spPr>
          <a:xfrm flipH="1">
            <a:off x="1533652" y="1916284"/>
            <a:ext cx="1860550" cy="599240"/>
          </a:xfrm>
          <a:prstGeom prst="rect">
            <a:avLst/>
          </a:prstGeom>
          <a:noFill/>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36" name="ïṥlîďè">
            <a:extLst>
              <a:ext uri="{FF2B5EF4-FFF2-40B4-BE49-F238E27FC236}">
                <a16:creationId xmlns:a16="http://schemas.microsoft.com/office/drawing/2014/main" id="{057033FD-D345-4180-97A2-223CAA180C1C}"/>
              </a:ext>
            </a:extLst>
          </p:cNvPr>
          <p:cNvSpPr txBox="1"/>
          <p:nvPr/>
        </p:nvSpPr>
        <p:spPr>
          <a:xfrm flipH="1">
            <a:off x="1546737" y="5284625"/>
            <a:ext cx="1860550" cy="599240"/>
          </a:xfrm>
          <a:prstGeom prst="rect">
            <a:avLst/>
          </a:prstGeom>
          <a:noFill/>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cs typeface="+mn-ea"/>
                <a:sym typeface="+mn-lt"/>
              </a:rPr>
              <a:t>在这里输入内容在这里输入内容在这里输入内容</a:t>
            </a:r>
            <a:r>
              <a:rPr lang="en-US" altLang="zh-CN" sz="1400" dirty="0">
                <a:cs typeface="+mn-ea"/>
                <a:sym typeface="+mn-lt"/>
              </a:rPr>
              <a:t>…</a:t>
            </a:r>
          </a:p>
        </p:txBody>
      </p:sp>
    </p:spTree>
    <p:extLst>
      <p:ext uri="{BB962C8B-B14F-4D97-AF65-F5344CB8AC3E}">
        <p14:creationId xmlns:p14="http://schemas.microsoft.com/office/powerpoint/2010/main" val="1395689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92303-A34C-493B-8164-9A95D8B69BBC}"/>
              </a:ext>
            </a:extLst>
          </p:cNvPr>
          <p:cNvSpPr>
            <a:spLocks noGrp="1"/>
          </p:cNvSpPr>
          <p:nvPr>
            <p:ph type="title"/>
          </p:nvPr>
        </p:nvSpPr>
        <p:spPr>
          <a:xfrm>
            <a:off x="669923" y="403645"/>
            <a:ext cx="10850563" cy="636355"/>
          </a:xfrm>
        </p:spPr>
        <p:txBody>
          <a:bodyPr/>
          <a:lstStyle/>
          <a:p>
            <a:r>
              <a:rPr lang="en-US" altLang="zh-CN" dirty="0">
                <a:latin typeface="+mn-lt"/>
                <a:ea typeface="+mn-ea"/>
                <a:cs typeface="+mn-ea"/>
                <a:sym typeface="+mn-lt"/>
              </a:rPr>
              <a:t>3.3 </a:t>
            </a:r>
            <a:r>
              <a:rPr lang="zh-CN" altLang="en-US" dirty="0">
                <a:latin typeface="+mn-lt"/>
                <a:ea typeface="+mn-ea"/>
                <a:cs typeface="+mn-ea"/>
                <a:sym typeface="+mn-lt"/>
              </a:rPr>
              <a:t>时间轴</a:t>
            </a:r>
          </a:p>
        </p:txBody>
      </p:sp>
      <p:sp>
        <p:nvSpPr>
          <p:cNvPr id="3" name="灯片编号占位符 2">
            <a:extLst>
              <a:ext uri="{FF2B5EF4-FFF2-40B4-BE49-F238E27FC236}">
                <a16:creationId xmlns:a16="http://schemas.microsoft.com/office/drawing/2014/main" id="{326BF5AE-F9E3-443C-8A8F-30D2C525ECAE}"/>
              </a:ext>
            </a:extLst>
          </p:cNvPr>
          <p:cNvSpPr>
            <a:spLocks noGrp="1"/>
          </p:cNvSpPr>
          <p:nvPr>
            <p:ph type="sldNum" sz="quarter" idx="12"/>
          </p:nvPr>
        </p:nvSpPr>
        <p:spPr/>
        <p:txBody>
          <a:bodyPr/>
          <a:lstStyle/>
          <a:p>
            <a:fld id="{5DD3DB80-B894-403A-B48E-6FDC1A72010E}" type="slidenum">
              <a:rPr lang="en-US" altLang="zh-CN" smtClean="0">
                <a:cs typeface="+mn-ea"/>
                <a:sym typeface="+mn-lt"/>
              </a:rPr>
              <a:pPr/>
              <a:t>23</a:t>
            </a:fld>
            <a:endParaRPr lang="en-US" altLang="zh-CN">
              <a:cs typeface="+mn-ea"/>
              <a:sym typeface="+mn-lt"/>
            </a:endParaRPr>
          </a:p>
        </p:txBody>
      </p:sp>
      <p:cxnSp>
        <p:nvCxnSpPr>
          <p:cNvPr id="91" name="Straight Connector 8">
            <a:extLst>
              <a:ext uri="{FF2B5EF4-FFF2-40B4-BE49-F238E27FC236}">
                <a16:creationId xmlns:a16="http://schemas.microsoft.com/office/drawing/2014/main" id="{8B85B4E4-F551-47D5-9854-A12933CC7F5F}"/>
              </a:ext>
            </a:extLst>
          </p:cNvPr>
          <p:cNvCxnSpPr>
            <a:cxnSpLocks/>
          </p:cNvCxnSpPr>
          <p:nvPr/>
        </p:nvCxnSpPr>
        <p:spPr>
          <a:xfrm flipH="1">
            <a:off x="915229" y="5191088"/>
            <a:ext cx="10403011"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1D755004-2EDB-435E-8788-8DABD6A9D041}"/>
              </a:ext>
            </a:extLst>
          </p:cNvPr>
          <p:cNvGrpSpPr/>
          <p:nvPr/>
        </p:nvGrpSpPr>
        <p:grpSpPr>
          <a:xfrm>
            <a:off x="1241054" y="2928253"/>
            <a:ext cx="1837621" cy="2679212"/>
            <a:chOff x="1241054" y="2928253"/>
            <a:chExt cx="1837621" cy="2679212"/>
          </a:xfrm>
        </p:grpSpPr>
        <p:sp>
          <p:nvSpPr>
            <p:cNvPr id="93" name="TextBox 9">
              <a:extLst>
                <a:ext uri="{FF2B5EF4-FFF2-40B4-BE49-F238E27FC236}">
                  <a16:creationId xmlns:a16="http://schemas.microsoft.com/office/drawing/2014/main" id="{E1C20BDA-5AFA-4117-B41E-AB49B1B77661}"/>
                </a:ext>
              </a:extLst>
            </p:cNvPr>
            <p:cNvSpPr txBox="1"/>
            <p:nvPr/>
          </p:nvSpPr>
          <p:spPr>
            <a:xfrm>
              <a:off x="1528922" y="4026430"/>
              <a:ext cx="1261885" cy="307777"/>
            </a:xfrm>
            <a:prstGeom prst="rect">
              <a:avLst/>
            </a:prstGeom>
            <a:noFill/>
          </p:spPr>
          <p:txBody>
            <a:bodyPr wrap="none">
              <a:normAutofit fontScale="85000" lnSpcReduction="20000"/>
            </a:bodyPr>
            <a:lstStyle/>
            <a:p>
              <a:pPr algn="ctr"/>
              <a:r>
                <a:rPr lang="zh-CN" altLang="en-US" sz="1867" b="1" dirty="0">
                  <a:cs typeface="+mn-ea"/>
                  <a:sym typeface="+mn-lt"/>
                </a:rPr>
                <a:t>小标题</a:t>
              </a:r>
            </a:p>
          </p:txBody>
        </p:sp>
        <p:sp>
          <p:nvSpPr>
            <p:cNvPr id="94" name="TextBox 10">
              <a:extLst>
                <a:ext uri="{FF2B5EF4-FFF2-40B4-BE49-F238E27FC236}">
                  <a16:creationId xmlns:a16="http://schemas.microsoft.com/office/drawing/2014/main" id="{55A844D0-033E-4AC9-81EC-71D368BC6597}"/>
                </a:ext>
              </a:extLst>
            </p:cNvPr>
            <p:cNvSpPr txBox="1"/>
            <p:nvPr/>
          </p:nvSpPr>
          <p:spPr>
            <a:xfrm>
              <a:off x="1241054" y="4314077"/>
              <a:ext cx="1837621" cy="553999"/>
            </a:xfrm>
            <a:prstGeom prst="rect">
              <a:avLst/>
            </a:prstGeom>
            <a:noFill/>
          </p:spPr>
          <p:txBody>
            <a:bodyPr wrap="square">
              <a:normAutofit fontScale="92500"/>
            </a:bodyPr>
            <a:lstStyle/>
            <a:p>
              <a:pPr algn="ctr">
                <a:lnSpc>
                  <a:spcPct val="120000"/>
                </a:lnSpc>
              </a:pPr>
              <a:r>
                <a:rPr lang="zh-CN" altLang="en-US" sz="1200" dirty="0">
                  <a:cs typeface="+mn-ea"/>
                  <a:sym typeface="+mn-lt"/>
                </a:rPr>
                <a:t>在这里输入内容在这里输入内容在这里输入内容</a:t>
              </a:r>
              <a:endParaRPr lang="zh-CN" altLang="en-US" sz="1100" dirty="0">
                <a:cs typeface="+mn-ea"/>
                <a:sym typeface="+mn-lt"/>
              </a:endParaRPr>
            </a:p>
          </p:txBody>
        </p:sp>
        <p:sp>
          <p:nvSpPr>
            <p:cNvPr id="95" name="TextBox 16">
              <a:extLst>
                <a:ext uri="{FF2B5EF4-FFF2-40B4-BE49-F238E27FC236}">
                  <a16:creationId xmlns:a16="http://schemas.microsoft.com/office/drawing/2014/main" id="{9DFB7FFE-A60E-461B-9C88-BF02547670C3}"/>
                </a:ext>
              </a:extLst>
            </p:cNvPr>
            <p:cNvSpPr txBox="1"/>
            <p:nvPr/>
          </p:nvSpPr>
          <p:spPr>
            <a:xfrm>
              <a:off x="1838998" y="5330466"/>
              <a:ext cx="524503" cy="276999"/>
            </a:xfrm>
            <a:prstGeom prst="rect">
              <a:avLst/>
            </a:prstGeom>
            <a:noFill/>
          </p:spPr>
          <p:txBody>
            <a:bodyPr wrap="none">
              <a:noAutofit/>
            </a:bodyPr>
            <a:lstStyle/>
            <a:p>
              <a:r>
                <a:rPr lang="id-ID" b="1" dirty="0">
                  <a:cs typeface="+mn-ea"/>
                  <a:sym typeface="+mn-lt"/>
                </a:rPr>
                <a:t>2012</a:t>
              </a:r>
            </a:p>
          </p:txBody>
        </p:sp>
        <p:sp>
          <p:nvSpPr>
            <p:cNvPr id="96" name="Oval 17">
              <a:extLst>
                <a:ext uri="{FF2B5EF4-FFF2-40B4-BE49-F238E27FC236}">
                  <a16:creationId xmlns:a16="http://schemas.microsoft.com/office/drawing/2014/main" id="{430F459D-03EB-4C64-BEFA-BB2D37DC6A46}"/>
                </a:ext>
              </a:extLst>
            </p:cNvPr>
            <p:cNvSpPr/>
            <p:nvPr/>
          </p:nvSpPr>
          <p:spPr>
            <a:xfrm>
              <a:off x="2069864" y="5101088"/>
              <a:ext cx="180000" cy="18000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cxnSp>
          <p:nvCxnSpPr>
            <p:cNvPr id="97" name="Straight Connector 23">
              <a:extLst>
                <a:ext uri="{FF2B5EF4-FFF2-40B4-BE49-F238E27FC236}">
                  <a16:creationId xmlns:a16="http://schemas.microsoft.com/office/drawing/2014/main" id="{D1E7C747-2238-4175-8D14-6E6652635475}"/>
                </a:ext>
              </a:extLst>
            </p:cNvPr>
            <p:cNvCxnSpPr/>
            <p:nvPr/>
          </p:nvCxnSpPr>
          <p:spPr>
            <a:xfrm flipV="1">
              <a:off x="2159864" y="4757053"/>
              <a:ext cx="0" cy="360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98" name="Straight Connector 24">
              <a:extLst>
                <a:ext uri="{FF2B5EF4-FFF2-40B4-BE49-F238E27FC236}">
                  <a16:creationId xmlns:a16="http://schemas.microsoft.com/office/drawing/2014/main" id="{639605FF-FB86-41D3-9F77-C8A43AD3EF46}"/>
                </a:ext>
              </a:extLst>
            </p:cNvPr>
            <p:cNvCxnSpPr/>
            <p:nvPr/>
          </p:nvCxnSpPr>
          <p:spPr>
            <a:xfrm flipV="1">
              <a:off x="2159864" y="3513350"/>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100" name="Oval 73">
              <a:extLst>
                <a:ext uri="{FF2B5EF4-FFF2-40B4-BE49-F238E27FC236}">
                  <a16:creationId xmlns:a16="http://schemas.microsoft.com/office/drawing/2014/main" id="{F2E6A9DB-09C6-49FE-B84C-36FE6913DD9B}"/>
                </a:ext>
              </a:extLst>
            </p:cNvPr>
            <p:cNvSpPr/>
            <p:nvPr/>
          </p:nvSpPr>
          <p:spPr>
            <a:xfrm>
              <a:off x="1889864" y="2928253"/>
              <a:ext cx="540000" cy="540000"/>
            </a:xfrm>
            <a:prstGeom prst="round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sz="2400">
                <a:cs typeface="+mn-ea"/>
                <a:sym typeface="+mn-lt"/>
              </a:endParaRPr>
            </a:p>
          </p:txBody>
        </p:sp>
        <p:sp>
          <p:nvSpPr>
            <p:cNvPr id="164" name="Freeform: Shape 74">
              <a:extLst>
                <a:ext uri="{FF2B5EF4-FFF2-40B4-BE49-F238E27FC236}">
                  <a16:creationId xmlns:a16="http://schemas.microsoft.com/office/drawing/2014/main" id="{8E8A9417-1846-4D9E-8CE4-6E202D6F5D41}"/>
                </a:ext>
              </a:extLst>
            </p:cNvPr>
            <p:cNvSpPr>
              <a:spLocks/>
            </p:cNvSpPr>
            <p:nvPr/>
          </p:nvSpPr>
          <p:spPr bwMode="auto">
            <a:xfrm>
              <a:off x="1994402" y="3032901"/>
              <a:ext cx="330924" cy="330705"/>
            </a:xfrm>
            <a:custGeom>
              <a:avLst/>
              <a:gdLst>
                <a:gd name="T0" fmla="*/ 304 w 12633"/>
                <a:gd name="T1" fmla="*/ 5016 h 12624"/>
                <a:gd name="T2" fmla="*/ 12065 w 12633"/>
                <a:gd name="T3" fmla="*/ 115 h 12624"/>
                <a:gd name="T4" fmla="*/ 12560 w 12633"/>
                <a:gd name="T5" fmla="*/ 541 h 12624"/>
                <a:gd name="T6" fmla="*/ 9631 w 12633"/>
                <a:gd name="T7" fmla="*/ 12260 h 12624"/>
                <a:gd name="T8" fmla="*/ 9042 w 12633"/>
                <a:gd name="T9" fmla="*/ 12452 h 12624"/>
                <a:gd name="T10" fmla="*/ 6498 w 12633"/>
                <a:gd name="T11" fmla="*/ 10333 h 12624"/>
                <a:gd name="T12" fmla="*/ 6006 w 12633"/>
                <a:gd name="T13" fmla="*/ 10355 h 12624"/>
                <a:gd name="T14" fmla="*/ 4701 w 12633"/>
                <a:gd name="T15" fmla="*/ 11659 h 12624"/>
                <a:gd name="T16" fmla="*/ 4303 w 12633"/>
                <a:gd name="T17" fmla="*/ 11738 h 12624"/>
                <a:gd name="T18" fmla="*/ 4077 w 12633"/>
                <a:gd name="T19" fmla="*/ 11401 h 12624"/>
                <a:gd name="T20" fmla="*/ 4077 w 12633"/>
                <a:gd name="T21" fmla="*/ 8646 h 12624"/>
                <a:gd name="T22" fmla="*/ 4184 w 12633"/>
                <a:gd name="T23" fmla="*/ 8387 h 12624"/>
                <a:gd name="T24" fmla="*/ 9490 w 12633"/>
                <a:gd name="T25" fmla="*/ 3081 h 12624"/>
                <a:gd name="T26" fmla="*/ 3226 w 12633"/>
                <a:gd name="T27" fmla="*/ 7780 h 12624"/>
                <a:gd name="T28" fmla="*/ 2773 w 12633"/>
                <a:gd name="T29" fmla="*/ 7768 h 12624"/>
                <a:gd name="T30" fmla="*/ 211 w 12633"/>
                <a:gd name="T31" fmla="*/ 5634 h 12624"/>
                <a:gd name="T32" fmla="*/ 304 w 12633"/>
                <a:gd name="T33" fmla="*/ 5016 h 1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33" h="12624">
                  <a:moveTo>
                    <a:pt x="304" y="5016"/>
                  </a:moveTo>
                  <a:lnTo>
                    <a:pt x="12065" y="115"/>
                  </a:lnTo>
                  <a:cubicBezTo>
                    <a:pt x="12342" y="0"/>
                    <a:pt x="12633" y="250"/>
                    <a:pt x="12560" y="541"/>
                  </a:cubicBezTo>
                  <a:lnTo>
                    <a:pt x="9631" y="12260"/>
                  </a:lnTo>
                  <a:cubicBezTo>
                    <a:pt x="9565" y="12521"/>
                    <a:pt x="9249" y="12624"/>
                    <a:pt x="9042" y="12452"/>
                  </a:cubicBezTo>
                  <a:lnTo>
                    <a:pt x="6498" y="10333"/>
                  </a:lnTo>
                  <a:cubicBezTo>
                    <a:pt x="6353" y="10212"/>
                    <a:pt x="6139" y="10221"/>
                    <a:pt x="6006" y="10355"/>
                  </a:cubicBezTo>
                  <a:lnTo>
                    <a:pt x="4701" y="11659"/>
                  </a:lnTo>
                  <a:cubicBezTo>
                    <a:pt x="4596" y="11763"/>
                    <a:pt x="4440" y="11794"/>
                    <a:pt x="4303" y="11738"/>
                  </a:cubicBezTo>
                  <a:cubicBezTo>
                    <a:pt x="4167" y="11681"/>
                    <a:pt x="4078" y="11549"/>
                    <a:pt x="4077" y="11401"/>
                  </a:cubicBezTo>
                  <a:lnTo>
                    <a:pt x="4077" y="8646"/>
                  </a:lnTo>
                  <a:cubicBezTo>
                    <a:pt x="4077" y="8549"/>
                    <a:pt x="4116" y="8456"/>
                    <a:pt x="4184" y="8387"/>
                  </a:cubicBezTo>
                  <a:lnTo>
                    <a:pt x="9490" y="3081"/>
                  </a:lnTo>
                  <a:lnTo>
                    <a:pt x="3226" y="7780"/>
                  </a:lnTo>
                  <a:cubicBezTo>
                    <a:pt x="3091" y="7881"/>
                    <a:pt x="2903" y="7877"/>
                    <a:pt x="2773" y="7768"/>
                  </a:cubicBezTo>
                  <a:lnTo>
                    <a:pt x="211" y="5634"/>
                  </a:lnTo>
                  <a:cubicBezTo>
                    <a:pt x="0" y="5458"/>
                    <a:pt x="51" y="5122"/>
                    <a:pt x="304" y="5016"/>
                  </a:cubicBezTo>
                  <a:close/>
                </a:path>
              </a:pathLst>
            </a:custGeom>
            <a:solidFill>
              <a:schemeClr val="bg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grpSp>
      <p:grpSp>
        <p:nvGrpSpPr>
          <p:cNvPr id="5" name="组合 4">
            <a:extLst>
              <a:ext uri="{FF2B5EF4-FFF2-40B4-BE49-F238E27FC236}">
                <a16:creationId xmlns:a16="http://schemas.microsoft.com/office/drawing/2014/main" id="{7F22F827-8FD7-43F7-8D92-5B249742093F}"/>
              </a:ext>
            </a:extLst>
          </p:cNvPr>
          <p:cNvGrpSpPr/>
          <p:nvPr/>
        </p:nvGrpSpPr>
        <p:grpSpPr>
          <a:xfrm>
            <a:off x="2811252" y="1628800"/>
            <a:ext cx="1837621" cy="3978664"/>
            <a:chOff x="2811252" y="1628800"/>
            <a:chExt cx="1837621" cy="3978664"/>
          </a:xfrm>
        </p:grpSpPr>
        <p:sp>
          <p:nvSpPr>
            <p:cNvPr id="103" name="TextBox 15">
              <a:extLst>
                <a:ext uri="{FF2B5EF4-FFF2-40B4-BE49-F238E27FC236}">
                  <a16:creationId xmlns:a16="http://schemas.microsoft.com/office/drawing/2014/main" id="{76D3127E-F903-4517-BCF3-EFCD11C34E3A}"/>
                </a:ext>
              </a:extLst>
            </p:cNvPr>
            <p:cNvSpPr txBox="1"/>
            <p:nvPr/>
          </p:nvSpPr>
          <p:spPr>
            <a:xfrm>
              <a:off x="3409196" y="5330465"/>
              <a:ext cx="524503" cy="276999"/>
            </a:xfrm>
            <a:prstGeom prst="rect">
              <a:avLst/>
            </a:prstGeom>
            <a:noFill/>
          </p:spPr>
          <p:txBody>
            <a:bodyPr wrap="none">
              <a:noAutofit/>
            </a:bodyPr>
            <a:lstStyle/>
            <a:p>
              <a:r>
                <a:rPr lang="id-ID" b="1" dirty="0">
                  <a:cs typeface="+mn-ea"/>
                  <a:sym typeface="+mn-lt"/>
                </a:rPr>
                <a:t>2013</a:t>
              </a:r>
            </a:p>
          </p:txBody>
        </p:sp>
        <p:sp>
          <p:nvSpPr>
            <p:cNvPr id="104" name="Oval 18">
              <a:extLst>
                <a:ext uri="{FF2B5EF4-FFF2-40B4-BE49-F238E27FC236}">
                  <a16:creationId xmlns:a16="http://schemas.microsoft.com/office/drawing/2014/main" id="{318E7FC4-F52A-4A9E-96FC-F25CA91B5630}"/>
                </a:ext>
              </a:extLst>
            </p:cNvPr>
            <p:cNvSpPr/>
            <p:nvPr/>
          </p:nvSpPr>
          <p:spPr>
            <a:xfrm>
              <a:off x="3640062" y="5101088"/>
              <a:ext cx="180000" cy="18000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105" name="TextBox 26">
              <a:extLst>
                <a:ext uri="{FF2B5EF4-FFF2-40B4-BE49-F238E27FC236}">
                  <a16:creationId xmlns:a16="http://schemas.microsoft.com/office/drawing/2014/main" id="{A8EAB930-C315-41C3-A624-657E692CDC98}"/>
                </a:ext>
              </a:extLst>
            </p:cNvPr>
            <p:cNvSpPr txBox="1"/>
            <p:nvPr/>
          </p:nvSpPr>
          <p:spPr>
            <a:xfrm>
              <a:off x="3099120" y="2740555"/>
              <a:ext cx="1261884" cy="307777"/>
            </a:xfrm>
            <a:prstGeom prst="rect">
              <a:avLst/>
            </a:prstGeom>
            <a:noFill/>
          </p:spPr>
          <p:txBody>
            <a:bodyPr wrap="none">
              <a:normAutofit fontScale="85000" lnSpcReduction="20000"/>
            </a:bodyPr>
            <a:lstStyle/>
            <a:p>
              <a:pPr algn="ctr"/>
              <a:r>
                <a:rPr lang="zh-CN" altLang="en-US" sz="1867" b="1" dirty="0">
                  <a:cs typeface="+mn-ea"/>
                  <a:sym typeface="+mn-lt"/>
                </a:rPr>
                <a:t>小标题</a:t>
              </a:r>
            </a:p>
          </p:txBody>
        </p:sp>
        <p:sp>
          <p:nvSpPr>
            <p:cNvPr id="106" name="TextBox 27">
              <a:extLst>
                <a:ext uri="{FF2B5EF4-FFF2-40B4-BE49-F238E27FC236}">
                  <a16:creationId xmlns:a16="http://schemas.microsoft.com/office/drawing/2014/main" id="{8CF9C472-AF16-48F4-B05D-22A141793D2E}"/>
                </a:ext>
              </a:extLst>
            </p:cNvPr>
            <p:cNvSpPr txBox="1"/>
            <p:nvPr/>
          </p:nvSpPr>
          <p:spPr>
            <a:xfrm>
              <a:off x="2811252" y="3028202"/>
              <a:ext cx="1837621" cy="553999"/>
            </a:xfrm>
            <a:prstGeom prst="rect">
              <a:avLst/>
            </a:prstGeom>
            <a:noFill/>
          </p:spPr>
          <p:txBody>
            <a:bodyPr wrap="square">
              <a:normAutofit fontScale="92500"/>
            </a:bodyPr>
            <a:lstStyle/>
            <a:p>
              <a:pPr algn="ctr">
                <a:lnSpc>
                  <a:spcPct val="120000"/>
                </a:lnSpc>
              </a:pPr>
              <a:r>
                <a:rPr lang="zh-CN" altLang="en-US" sz="1200" dirty="0">
                  <a:cs typeface="+mn-ea"/>
                  <a:sym typeface="+mn-lt"/>
                </a:rPr>
                <a:t>在这里输入内容在这里输入内容在这里输入内容</a:t>
              </a:r>
              <a:endParaRPr lang="zh-CN" altLang="en-US" sz="1100" dirty="0">
                <a:cs typeface="+mn-ea"/>
                <a:sym typeface="+mn-lt"/>
              </a:endParaRPr>
            </a:p>
          </p:txBody>
        </p:sp>
        <p:cxnSp>
          <p:nvCxnSpPr>
            <p:cNvPr id="107" name="Straight Connector 28">
              <a:extLst>
                <a:ext uri="{FF2B5EF4-FFF2-40B4-BE49-F238E27FC236}">
                  <a16:creationId xmlns:a16="http://schemas.microsoft.com/office/drawing/2014/main" id="{777368D0-3276-45FA-9BCB-4993BD56A9A4}"/>
                </a:ext>
              </a:extLst>
            </p:cNvPr>
            <p:cNvCxnSpPr/>
            <p:nvPr/>
          </p:nvCxnSpPr>
          <p:spPr>
            <a:xfrm flipV="1">
              <a:off x="3730062" y="3471177"/>
              <a:ext cx="0" cy="165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108" name="Straight Connector 29">
              <a:extLst>
                <a:ext uri="{FF2B5EF4-FFF2-40B4-BE49-F238E27FC236}">
                  <a16:creationId xmlns:a16="http://schemas.microsoft.com/office/drawing/2014/main" id="{0F104C6F-3F6C-4909-8BE2-CD5861158432}"/>
                </a:ext>
              </a:extLst>
            </p:cNvPr>
            <p:cNvCxnSpPr/>
            <p:nvPr/>
          </p:nvCxnSpPr>
          <p:spPr>
            <a:xfrm flipV="1">
              <a:off x="3730062" y="2217949"/>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110" name="Oval 63">
              <a:extLst>
                <a:ext uri="{FF2B5EF4-FFF2-40B4-BE49-F238E27FC236}">
                  <a16:creationId xmlns:a16="http://schemas.microsoft.com/office/drawing/2014/main" id="{6C995EC5-E0E3-42EA-8163-A0493771EFB6}"/>
                </a:ext>
              </a:extLst>
            </p:cNvPr>
            <p:cNvSpPr/>
            <p:nvPr/>
          </p:nvSpPr>
          <p:spPr>
            <a:xfrm>
              <a:off x="3460062" y="1628800"/>
              <a:ext cx="540000" cy="540000"/>
            </a:xfrm>
            <a:prstGeom prst="round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sz="2400">
                <a:cs typeface="+mn-ea"/>
                <a:sym typeface="+mn-lt"/>
              </a:endParaRPr>
            </a:p>
          </p:txBody>
        </p:sp>
        <p:grpSp>
          <p:nvGrpSpPr>
            <p:cNvPr id="174" name="Group 64">
              <a:extLst>
                <a:ext uri="{FF2B5EF4-FFF2-40B4-BE49-F238E27FC236}">
                  <a16:creationId xmlns:a16="http://schemas.microsoft.com/office/drawing/2014/main" id="{65F89456-C776-4781-962C-65103AC77CF5}"/>
                </a:ext>
              </a:extLst>
            </p:cNvPr>
            <p:cNvGrpSpPr/>
            <p:nvPr/>
          </p:nvGrpSpPr>
          <p:grpSpPr>
            <a:xfrm>
              <a:off x="3534747" y="1698579"/>
              <a:ext cx="390630" cy="362055"/>
              <a:chOff x="5680075" y="3011864"/>
              <a:chExt cx="835025" cy="773944"/>
            </a:xfrm>
            <a:solidFill>
              <a:schemeClr val="bg1"/>
            </a:solidFill>
          </p:grpSpPr>
          <p:sp>
            <p:nvSpPr>
              <p:cNvPr id="175" name="Rectangle 65">
                <a:extLst>
                  <a:ext uri="{FF2B5EF4-FFF2-40B4-BE49-F238E27FC236}">
                    <a16:creationId xmlns:a16="http://schemas.microsoft.com/office/drawing/2014/main" id="{00E7478A-5333-44AF-8C83-21B169DE2A9D}"/>
                  </a:ext>
                </a:extLst>
              </p:cNvPr>
              <p:cNvSpPr>
                <a:spLocks/>
              </p:cNvSpPr>
              <p:nvPr/>
            </p:nvSpPr>
            <p:spPr bwMode="auto">
              <a:xfrm>
                <a:off x="5875338" y="3114460"/>
                <a:ext cx="146050" cy="135366"/>
              </a:xfrm>
              <a:custGeom>
                <a:avLst/>
                <a:gdLst>
                  <a:gd name="T0" fmla="*/ 4513 w 8999"/>
                  <a:gd name="T1" fmla="*/ 4371 h 8339"/>
                  <a:gd name="T2" fmla="*/ 5761 w 8999"/>
                  <a:gd name="T3" fmla="*/ 2304 h 8339"/>
                  <a:gd name="T4" fmla="*/ 3527 w 8999"/>
                  <a:gd name="T5" fmla="*/ 0 h 8339"/>
                  <a:gd name="T6" fmla="*/ 1294 w 8999"/>
                  <a:gd name="T7" fmla="*/ 2304 h 8339"/>
                  <a:gd name="T8" fmla="*/ 2574 w 8999"/>
                  <a:gd name="T9" fmla="*/ 4378 h 8339"/>
                  <a:gd name="T10" fmla="*/ 14 w 8999"/>
                  <a:gd name="T11" fmla="*/ 7238 h 8339"/>
                  <a:gd name="T12" fmla="*/ 14 w 8999"/>
                  <a:gd name="T13" fmla="*/ 7398 h 8339"/>
                  <a:gd name="T14" fmla="*/ 871 w 8999"/>
                  <a:gd name="T15" fmla="*/ 8211 h 8339"/>
                  <a:gd name="T16" fmla="*/ 2791 w 8999"/>
                  <a:gd name="T17" fmla="*/ 8314 h 8339"/>
                  <a:gd name="T18" fmla="*/ 4379 w 8999"/>
                  <a:gd name="T19" fmla="*/ 8314 h 8339"/>
                  <a:gd name="T20" fmla="*/ 7169 w 8999"/>
                  <a:gd name="T21" fmla="*/ 7398 h 8339"/>
                  <a:gd name="T22" fmla="*/ 7169 w 8999"/>
                  <a:gd name="T23" fmla="*/ 7238 h 8339"/>
                  <a:gd name="T24" fmla="*/ 4513 w 8999"/>
                  <a:gd name="T25" fmla="*/ 4371 h 8339"/>
                  <a:gd name="T26" fmla="*/ 6702 w 8999"/>
                  <a:gd name="T27" fmla="*/ 4448 h 8339"/>
                  <a:gd name="T28" fmla="*/ 7732 w 8999"/>
                  <a:gd name="T29" fmla="*/ 2656 h 8339"/>
                  <a:gd name="T30" fmla="*/ 5755 w 8999"/>
                  <a:gd name="T31" fmla="*/ 614 h 8339"/>
                  <a:gd name="T32" fmla="*/ 5460 w 8999"/>
                  <a:gd name="T33" fmla="*/ 614 h 8339"/>
                  <a:gd name="T34" fmla="*/ 5460 w 8999"/>
                  <a:gd name="T35" fmla="*/ 646 h 8339"/>
                  <a:gd name="T36" fmla="*/ 5742 w 8999"/>
                  <a:gd name="T37" fmla="*/ 1094 h 8339"/>
                  <a:gd name="T38" fmla="*/ 7281 w 8999"/>
                  <a:gd name="T39" fmla="*/ 2621 h 8339"/>
                  <a:gd name="T40" fmla="*/ 5755 w 8999"/>
                  <a:gd name="T41" fmla="*/ 4160 h 8339"/>
                  <a:gd name="T42" fmla="*/ 5691 w 8999"/>
                  <a:gd name="T43" fmla="*/ 4160 h 8339"/>
                  <a:gd name="T44" fmla="*/ 6529 w 8999"/>
                  <a:gd name="T45" fmla="*/ 4928 h 8339"/>
                  <a:gd name="T46" fmla="*/ 8449 w 8999"/>
                  <a:gd name="T47" fmla="*/ 6957 h 8339"/>
                  <a:gd name="T48" fmla="*/ 8449 w 8999"/>
                  <a:gd name="T49" fmla="*/ 7098 h 8339"/>
                  <a:gd name="T50" fmla="*/ 8404 w 8999"/>
                  <a:gd name="T51" fmla="*/ 7194 h 8339"/>
                  <a:gd name="T52" fmla="*/ 8052 w 8999"/>
                  <a:gd name="T53" fmla="*/ 7328 h 8339"/>
                  <a:gd name="T54" fmla="*/ 7451 w 8999"/>
                  <a:gd name="T55" fmla="*/ 7392 h 8339"/>
                  <a:gd name="T56" fmla="*/ 7342 w 8999"/>
                  <a:gd name="T57" fmla="*/ 7853 h 8339"/>
                  <a:gd name="T58" fmla="*/ 7342 w 8999"/>
                  <a:gd name="T59" fmla="*/ 7891 h 8339"/>
                  <a:gd name="T60" fmla="*/ 7380 w 8999"/>
                  <a:gd name="T61" fmla="*/ 7891 h 8339"/>
                  <a:gd name="T62" fmla="*/ 8980 w 8999"/>
                  <a:gd name="T63" fmla="*/ 7072 h 8339"/>
                  <a:gd name="T64" fmla="*/ 8980 w 8999"/>
                  <a:gd name="T65" fmla="*/ 6976 h 8339"/>
                  <a:gd name="T66" fmla="*/ 6702 w 8999"/>
                  <a:gd name="T67" fmla="*/ 4448 h 8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99" h="8339">
                    <a:moveTo>
                      <a:pt x="4513" y="4371"/>
                    </a:moveTo>
                    <a:cubicBezTo>
                      <a:pt x="5285" y="3972"/>
                      <a:pt x="5767" y="3173"/>
                      <a:pt x="5761" y="2304"/>
                    </a:cubicBezTo>
                    <a:cubicBezTo>
                      <a:pt x="5779" y="1052"/>
                      <a:pt x="4780" y="21"/>
                      <a:pt x="3527" y="0"/>
                    </a:cubicBezTo>
                    <a:cubicBezTo>
                      <a:pt x="2275" y="21"/>
                      <a:pt x="1276" y="1052"/>
                      <a:pt x="1294" y="2304"/>
                    </a:cubicBezTo>
                    <a:cubicBezTo>
                      <a:pt x="1292" y="3182"/>
                      <a:pt x="1788" y="3986"/>
                      <a:pt x="2574" y="4378"/>
                    </a:cubicBezTo>
                    <a:cubicBezTo>
                      <a:pt x="1109" y="4526"/>
                      <a:pt x="0" y="5767"/>
                      <a:pt x="14" y="7238"/>
                    </a:cubicBezTo>
                    <a:lnTo>
                      <a:pt x="14" y="7398"/>
                    </a:lnTo>
                    <a:cubicBezTo>
                      <a:pt x="14" y="7821"/>
                      <a:pt x="295" y="8090"/>
                      <a:pt x="871" y="8211"/>
                    </a:cubicBezTo>
                    <a:cubicBezTo>
                      <a:pt x="1507" y="8305"/>
                      <a:pt x="2150" y="8339"/>
                      <a:pt x="2791" y="8314"/>
                    </a:cubicBezTo>
                    <a:lnTo>
                      <a:pt x="4379" y="8314"/>
                    </a:lnTo>
                    <a:cubicBezTo>
                      <a:pt x="5876" y="8314"/>
                      <a:pt x="7169" y="8314"/>
                      <a:pt x="7169" y="7398"/>
                    </a:cubicBezTo>
                    <a:lnTo>
                      <a:pt x="7169" y="7238"/>
                    </a:lnTo>
                    <a:cubicBezTo>
                      <a:pt x="7186" y="5729"/>
                      <a:pt x="6019" y="4470"/>
                      <a:pt x="4513" y="4371"/>
                    </a:cubicBezTo>
                    <a:close/>
                    <a:moveTo>
                      <a:pt x="6702" y="4448"/>
                    </a:moveTo>
                    <a:cubicBezTo>
                      <a:pt x="7345" y="4082"/>
                      <a:pt x="7739" y="3396"/>
                      <a:pt x="7732" y="2656"/>
                    </a:cubicBezTo>
                    <a:cubicBezTo>
                      <a:pt x="7746" y="1547"/>
                      <a:pt x="6863" y="635"/>
                      <a:pt x="5755" y="614"/>
                    </a:cubicBezTo>
                    <a:lnTo>
                      <a:pt x="5460" y="614"/>
                    </a:lnTo>
                    <a:lnTo>
                      <a:pt x="5460" y="646"/>
                    </a:lnTo>
                    <a:cubicBezTo>
                      <a:pt x="5569" y="786"/>
                      <a:pt x="5663" y="936"/>
                      <a:pt x="5742" y="1094"/>
                    </a:cubicBezTo>
                    <a:cubicBezTo>
                      <a:pt x="6588" y="1091"/>
                      <a:pt x="7277" y="1774"/>
                      <a:pt x="7281" y="2621"/>
                    </a:cubicBezTo>
                    <a:cubicBezTo>
                      <a:pt x="7285" y="3467"/>
                      <a:pt x="6601" y="4156"/>
                      <a:pt x="5755" y="4160"/>
                    </a:cubicBezTo>
                    <a:lnTo>
                      <a:pt x="5691" y="4160"/>
                    </a:lnTo>
                    <a:lnTo>
                      <a:pt x="6529" y="4928"/>
                    </a:lnTo>
                    <a:cubicBezTo>
                      <a:pt x="7611" y="4976"/>
                      <a:pt x="8460" y="5874"/>
                      <a:pt x="8449" y="6957"/>
                    </a:cubicBezTo>
                    <a:lnTo>
                      <a:pt x="8449" y="7098"/>
                    </a:lnTo>
                    <a:cubicBezTo>
                      <a:pt x="8453" y="7135"/>
                      <a:pt x="8436" y="7172"/>
                      <a:pt x="8404" y="7194"/>
                    </a:cubicBezTo>
                    <a:cubicBezTo>
                      <a:pt x="8298" y="7264"/>
                      <a:pt x="8178" y="7310"/>
                      <a:pt x="8052" y="7328"/>
                    </a:cubicBezTo>
                    <a:cubicBezTo>
                      <a:pt x="7854" y="7364"/>
                      <a:pt x="7652" y="7386"/>
                      <a:pt x="7451" y="7392"/>
                    </a:cubicBezTo>
                    <a:cubicBezTo>
                      <a:pt x="7450" y="7552"/>
                      <a:pt x="7413" y="7709"/>
                      <a:pt x="7342" y="7853"/>
                    </a:cubicBezTo>
                    <a:lnTo>
                      <a:pt x="7342" y="7891"/>
                    </a:lnTo>
                    <a:lnTo>
                      <a:pt x="7380" y="7891"/>
                    </a:lnTo>
                    <a:cubicBezTo>
                      <a:pt x="8212" y="7891"/>
                      <a:pt x="8980" y="7744"/>
                      <a:pt x="8980" y="7072"/>
                    </a:cubicBezTo>
                    <a:lnTo>
                      <a:pt x="8980" y="6976"/>
                    </a:lnTo>
                    <a:cubicBezTo>
                      <a:pt x="8999" y="5667"/>
                      <a:pt x="8006" y="4565"/>
                      <a:pt x="6702" y="444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sp>
            <p:nvSpPr>
              <p:cNvPr id="176" name="Rectangle 66">
                <a:extLst>
                  <a:ext uri="{FF2B5EF4-FFF2-40B4-BE49-F238E27FC236}">
                    <a16:creationId xmlns:a16="http://schemas.microsoft.com/office/drawing/2014/main" id="{52F4D92B-E680-4668-BFA0-4F57E57DC3E1}"/>
                  </a:ext>
                </a:extLst>
              </p:cNvPr>
              <p:cNvSpPr>
                <a:spLocks/>
              </p:cNvSpPr>
              <p:nvPr/>
            </p:nvSpPr>
            <p:spPr bwMode="auto">
              <a:xfrm>
                <a:off x="5875338" y="3225775"/>
                <a:ext cx="368300" cy="341359"/>
              </a:xfrm>
              <a:custGeom>
                <a:avLst/>
                <a:gdLst>
                  <a:gd name="T0" fmla="*/ 4513 w 8999"/>
                  <a:gd name="T1" fmla="*/ 4371 h 8339"/>
                  <a:gd name="T2" fmla="*/ 5761 w 8999"/>
                  <a:gd name="T3" fmla="*/ 2304 h 8339"/>
                  <a:gd name="T4" fmla="*/ 3527 w 8999"/>
                  <a:gd name="T5" fmla="*/ 0 h 8339"/>
                  <a:gd name="T6" fmla="*/ 1294 w 8999"/>
                  <a:gd name="T7" fmla="*/ 2304 h 8339"/>
                  <a:gd name="T8" fmla="*/ 2574 w 8999"/>
                  <a:gd name="T9" fmla="*/ 4378 h 8339"/>
                  <a:gd name="T10" fmla="*/ 14 w 8999"/>
                  <a:gd name="T11" fmla="*/ 7238 h 8339"/>
                  <a:gd name="T12" fmla="*/ 14 w 8999"/>
                  <a:gd name="T13" fmla="*/ 7398 h 8339"/>
                  <a:gd name="T14" fmla="*/ 871 w 8999"/>
                  <a:gd name="T15" fmla="*/ 8211 h 8339"/>
                  <a:gd name="T16" fmla="*/ 2791 w 8999"/>
                  <a:gd name="T17" fmla="*/ 8314 h 8339"/>
                  <a:gd name="T18" fmla="*/ 4379 w 8999"/>
                  <a:gd name="T19" fmla="*/ 8314 h 8339"/>
                  <a:gd name="T20" fmla="*/ 7169 w 8999"/>
                  <a:gd name="T21" fmla="*/ 7398 h 8339"/>
                  <a:gd name="T22" fmla="*/ 7169 w 8999"/>
                  <a:gd name="T23" fmla="*/ 7238 h 8339"/>
                  <a:gd name="T24" fmla="*/ 4513 w 8999"/>
                  <a:gd name="T25" fmla="*/ 4371 h 8339"/>
                  <a:gd name="T26" fmla="*/ 6702 w 8999"/>
                  <a:gd name="T27" fmla="*/ 4448 h 8339"/>
                  <a:gd name="T28" fmla="*/ 7732 w 8999"/>
                  <a:gd name="T29" fmla="*/ 2656 h 8339"/>
                  <a:gd name="T30" fmla="*/ 5755 w 8999"/>
                  <a:gd name="T31" fmla="*/ 614 h 8339"/>
                  <a:gd name="T32" fmla="*/ 5460 w 8999"/>
                  <a:gd name="T33" fmla="*/ 614 h 8339"/>
                  <a:gd name="T34" fmla="*/ 5460 w 8999"/>
                  <a:gd name="T35" fmla="*/ 646 h 8339"/>
                  <a:gd name="T36" fmla="*/ 5742 w 8999"/>
                  <a:gd name="T37" fmla="*/ 1094 h 8339"/>
                  <a:gd name="T38" fmla="*/ 7281 w 8999"/>
                  <a:gd name="T39" fmla="*/ 2621 h 8339"/>
                  <a:gd name="T40" fmla="*/ 5755 w 8999"/>
                  <a:gd name="T41" fmla="*/ 4160 h 8339"/>
                  <a:gd name="T42" fmla="*/ 5691 w 8999"/>
                  <a:gd name="T43" fmla="*/ 4160 h 8339"/>
                  <a:gd name="T44" fmla="*/ 6529 w 8999"/>
                  <a:gd name="T45" fmla="*/ 4928 h 8339"/>
                  <a:gd name="T46" fmla="*/ 8449 w 8999"/>
                  <a:gd name="T47" fmla="*/ 6957 h 8339"/>
                  <a:gd name="T48" fmla="*/ 8449 w 8999"/>
                  <a:gd name="T49" fmla="*/ 7098 h 8339"/>
                  <a:gd name="T50" fmla="*/ 8404 w 8999"/>
                  <a:gd name="T51" fmla="*/ 7194 h 8339"/>
                  <a:gd name="T52" fmla="*/ 8052 w 8999"/>
                  <a:gd name="T53" fmla="*/ 7328 h 8339"/>
                  <a:gd name="T54" fmla="*/ 7451 w 8999"/>
                  <a:gd name="T55" fmla="*/ 7392 h 8339"/>
                  <a:gd name="T56" fmla="*/ 7342 w 8999"/>
                  <a:gd name="T57" fmla="*/ 7853 h 8339"/>
                  <a:gd name="T58" fmla="*/ 7342 w 8999"/>
                  <a:gd name="T59" fmla="*/ 7891 h 8339"/>
                  <a:gd name="T60" fmla="*/ 7380 w 8999"/>
                  <a:gd name="T61" fmla="*/ 7891 h 8339"/>
                  <a:gd name="T62" fmla="*/ 8980 w 8999"/>
                  <a:gd name="T63" fmla="*/ 7072 h 8339"/>
                  <a:gd name="T64" fmla="*/ 8980 w 8999"/>
                  <a:gd name="T65" fmla="*/ 6976 h 8339"/>
                  <a:gd name="T66" fmla="*/ 6702 w 8999"/>
                  <a:gd name="T67" fmla="*/ 4448 h 8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99" h="8339">
                    <a:moveTo>
                      <a:pt x="4513" y="4371"/>
                    </a:moveTo>
                    <a:cubicBezTo>
                      <a:pt x="5285" y="3972"/>
                      <a:pt x="5767" y="3173"/>
                      <a:pt x="5761" y="2304"/>
                    </a:cubicBezTo>
                    <a:cubicBezTo>
                      <a:pt x="5779" y="1052"/>
                      <a:pt x="4780" y="21"/>
                      <a:pt x="3527" y="0"/>
                    </a:cubicBezTo>
                    <a:cubicBezTo>
                      <a:pt x="2275" y="21"/>
                      <a:pt x="1276" y="1052"/>
                      <a:pt x="1294" y="2304"/>
                    </a:cubicBezTo>
                    <a:cubicBezTo>
                      <a:pt x="1292" y="3182"/>
                      <a:pt x="1788" y="3986"/>
                      <a:pt x="2574" y="4378"/>
                    </a:cubicBezTo>
                    <a:cubicBezTo>
                      <a:pt x="1109" y="4526"/>
                      <a:pt x="0" y="5767"/>
                      <a:pt x="14" y="7238"/>
                    </a:cubicBezTo>
                    <a:lnTo>
                      <a:pt x="14" y="7398"/>
                    </a:lnTo>
                    <a:cubicBezTo>
                      <a:pt x="14" y="7821"/>
                      <a:pt x="295" y="8090"/>
                      <a:pt x="871" y="8211"/>
                    </a:cubicBezTo>
                    <a:cubicBezTo>
                      <a:pt x="1507" y="8305"/>
                      <a:pt x="2150" y="8339"/>
                      <a:pt x="2791" y="8314"/>
                    </a:cubicBezTo>
                    <a:lnTo>
                      <a:pt x="4379" y="8314"/>
                    </a:lnTo>
                    <a:cubicBezTo>
                      <a:pt x="5876" y="8314"/>
                      <a:pt x="7169" y="8314"/>
                      <a:pt x="7169" y="7398"/>
                    </a:cubicBezTo>
                    <a:lnTo>
                      <a:pt x="7169" y="7238"/>
                    </a:lnTo>
                    <a:cubicBezTo>
                      <a:pt x="7186" y="5729"/>
                      <a:pt x="6019" y="4470"/>
                      <a:pt x="4513" y="4371"/>
                    </a:cubicBezTo>
                    <a:close/>
                    <a:moveTo>
                      <a:pt x="6702" y="4448"/>
                    </a:moveTo>
                    <a:cubicBezTo>
                      <a:pt x="7345" y="4082"/>
                      <a:pt x="7739" y="3396"/>
                      <a:pt x="7732" y="2656"/>
                    </a:cubicBezTo>
                    <a:cubicBezTo>
                      <a:pt x="7746" y="1547"/>
                      <a:pt x="6863" y="635"/>
                      <a:pt x="5755" y="614"/>
                    </a:cubicBezTo>
                    <a:lnTo>
                      <a:pt x="5460" y="614"/>
                    </a:lnTo>
                    <a:lnTo>
                      <a:pt x="5460" y="646"/>
                    </a:lnTo>
                    <a:cubicBezTo>
                      <a:pt x="5569" y="786"/>
                      <a:pt x="5663" y="936"/>
                      <a:pt x="5742" y="1094"/>
                    </a:cubicBezTo>
                    <a:cubicBezTo>
                      <a:pt x="6588" y="1091"/>
                      <a:pt x="7277" y="1774"/>
                      <a:pt x="7281" y="2621"/>
                    </a:cubicBezTo>
                    <a:cubicBezTo>
                      <a:pt x="7285" y="3467"/>
                      <a:pt x="6601" y="4156"/>
                      <a:pt x="5755" y="4160"/>
                    </a:cubicBezTo>
                    <a:lnTo>
                      <a:pt x="5691" y="4160"/>
                    </a:lnTo>
                    <a:lnTo>
                      <a:pt x="6529" y="4928"/>
                    </a:lnTo>
                    <a:cubicBezTo>
                      <a:pt x="7611" y="4976"/>
                      <a:pt x="8460" y="5874"/>
                      <a:pt x="8449" y="6957"/>
                    </a:cubicBezTo>
                    <a:lnTo>
                      <a:pt x="8449" y="7098"/>
                    </a:lnTo>
                    <a:cubicBezTo>
                      <a:pt x="8453" y="7135"/>
                      <a:pt x="8436" y="7172"/>
                      <a:pt x="8404" y="7194"/>
                    </a:cubicBezTo>
                    <a:cubicBezTo>
                      <a:pt x="8298" y="7264"/>
                      <a:pt x="8178" y="7310"/>
                      <a:pt x="8052" y="7328"/>
                    </a:cubicBezTo>
                    <a:cubicBezTo>
                      <a:pt x="7854" y="7364"/>
                      <a:pt x="7652" y="7386"/>
                      <a:pt x="7451" y="7392"/>
                    </a:cubicBezTo>
                    <a:cubicBezTo>
                      <a:pt x="7450" y="7552"/>
                      <a:pt x="7413" y="7709"/>
                      <a:pt x="7342" y="7853"/>
                    </a:cubicBezTo>
                    <a:lnTo>
                      <a:pt x="7342" y="7891"/>
                    </a:lnTo>
                    <a:lnTo>
                      <a:pt x="7380" y="7891"/>
                    </a:lnTo>
                    <a:cubicBezTo>
                      <a:pt x="8212" y="7891"/>
                      <a:pt x="8980" y="7744"/>
                      <a:pt x="8980" y="7072"/>
                    </a:cubicBezTo>
                    <a:lnTo>
                      <a:pt x="8980" y="6976"/>
                    </a:lnTo>
                    <a:cubicBezTo>
                      <a:pt x="8999" y="5667"/>
                      <a:pt x="8006" y="4565"/>
                      <a:pt x="6702" y="444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sp>
            <p:nvSpPr>
              <p:cNvPr id="177" name="Rectangle 67">
                <a:extLst>
                  <a:ext uri="{FF2B5EF4-FFF2-40B4-BE49-F238E27FC236}">
                    <a16:creationId xmlns:a16="http://schemas.microsoft.com/office/drawing/2014/main" id="{ED17BFC0-78CF-4D44-87CA-9996CF88A476}"/>
                  </a:ext>
                </a:extLst>
              </p:cNvPr>
              <p:cNvSpPr>
                <a:spLocks/>
              </p:cNvSpPr>
              <p:nvPr/>
            </p:nvSpPr>
            <p:spPr bwMode="auto">
              <a:xfrm>
                <a:off x="5875338" y="3322613"/>
                <a:ext cx="368300" cy="341359"/>
              </a:xfrm>
              <a:custGeom>
                <a:avLst/>
                <a:gdLst>
                  <a:gd name="T0" fmla="*/ 4513 w 8999"/>
                  <a:gd name="T1" fmla="*/ 4371 h 8339"/>
                  <a:gd name="T2" fmla="*/ 5761 w 8999"/>
                  <a:gd name="T3" fmla="*/ 2304 h 8339"/>
                  <a:gd name="T4" fmla="*/ 3527 w 8999"/>
                  <a:gd name="T5" fmla="*/ 0 h 8339"/>
                  <a:gd name="T6" fmla="*/ 1294 w 8999"/>
                  <a:gd name="T7" fmla="*/ 2304 h 8339"/>
                  <a:gd name="T8" fmla="*/ 2574 w 8999"/>
                  <a:gd name="T9" fmla="*/ 4378 h 8339"/>
                  <a:gd name="T10" fmla="*/ 14 w 8999"/>
                  <a:gd name="T11" fmla="*/ 7238 h 8339"/>
                  <a:gd name="T12" fmla="*/ 14 w 8999"/>
                  <a:gd name="T13" fmla="*/ 7398 h 8339"/>
                  <a:gd name="T14" fmla="*/ 871 w 8999"/>
                  <a:gd name="T15" fmla="*/ 8211 h 8339"/>
                  <a:gd name="T16" fmla="*/ 2791 w 8999"/>
                  <a:gd name="T17" fmla="*/ 8314 h 8339"/>
                  <a:gd name="T18" fmla="*/ 4379 w 8999"/>
                  <a:gd name="T19" fmla="*/ 8314 h 8339"/>
                  <a:gd name="T20" fmla="*/ 7169 w 8999"/>
                  <a:gd name="T21" fmla="*/ 7398 h 8339"/>
                  <a:gd name="T22" fmla="*/ 7169 w 8999"/>
                  <a:gd name="T23" fmla="*/ 7238 h 8339"/>
                  <a:gd name="T24" fmla="*/ 4513 w 8999"/>
                  <a:gd name="T25" fmla="*/ 4371 h 8339"/>
                  <a:gd name="T26" fmla="*/ 6702 w 8999"/>
                  <a:gd name="T27" fmla="*/ 4448 h 8339"/>
                  <a:gd name="T28" fmla="*/ 7732 w 8999"/>
                  <a:gd name="T29" fmla="*/ 2656 h 8339"/>
                  <a:gd name="T30" fmla="*/ 5755 w 8999"/>
                  <a:gd name="T31" fmla="*/ 614 h 8339"/>
                  <a:gd name="T32" fmla="*/ 5460 w 8999"/>
                  <a:gd name="T33" fmla="*/ 614 h 8339"/>
                  <a:gd name="T34" fmla="*/ 5460 w 8999"/>
                  <a:gd name="T35" fmla="*/ 646 h 8339"/>
                  <a:gd name="T36" fmla="*/ 5742 w 8999"/>
                  <a:gd name="T37" fmla="*/ 1094 h 8339"/>
                  <a:gd name="T38" fmla="*/ 7281 w 8999"/>
                  <a:gd name="T39" fmla="*/ 2621 h 8339"/>
                  <a:gd name="T40" fmla="*/ 5755 w 8999"/>
                  <a:gd name="T41" fmla="*/ 4160 h 8339"/>
                  <a:gd name="T42" fmla="*/ 5691 w 8999"/>
                  <a:gd name="T43" fmla="*/ 4160 h 8339"/>
                  <a:gd name="T44" fmla="*/ 6529 w 8999"/>
                  <a:gd name="T45" fmla="*/ 4928 h 8339"/>
                  <a:gd name="T46" fmla="*/ 8449 w 8999"/>
                  <a:gd name="T47" fmla="*/ 6957 h 8339"/>
                  <a:gd name="T48" fmla="*/ 8449 w 8999"/>
                  <a:gd name="T49" fmla="*/ 7098 h 8339"/>
                  <a:gd name="T50" fmla="*/ 8404 w 8999"/>
                  <a:gd name="T51" fmla="*/ 7194 h 8339"/>
                  <a:gd name="T52" fmla="*/ 8052 w 8999"/>
                  <a:gd name="T53" fmla="*/ 7328 h 8339"/>
                  <a:gd name="T54" fmla="*/ 7451 w 8999"/>
                  <a:gd name="T55" fmla="*/ 7392 h 8339"/>
                  <a:gd name="T56" fmla="*/ 7342 w 8999"/>
                  <a:gd name="T57" fmla="*/ 7853 h 8339"/>
                  <a:gd name="T58" fmla="*/ 7342 w 8999"/>
                  <a:gd name="T59" fmla="*/ 7891 h 8339"/>
                  <a:gd name="T60" fmla="*/ 7380 w 8999"/>
                  <a:gd name="T61" fmla="*/ 7891 h 8339"/>
                  <a:gd name="T62" fmla="*/ 8980 w 8999"/>
                  <a:gd name="T63" fmla="*/ 7072 h 8339"/>
                  <a:gd name="T64" fmla="*/ 8980 w 8999"/>
                  <a:gd name="T65" fmla="*/ 6976 h 8339"/>
                  <a:gd name="T66" fmla="*/ 6702 w 8999"/>
                  <a:gd name="T67" fmla="*/ 4448 h 8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99" h="8339">
                    <a:moveTo>
                      <a:pt x="4513" y="4371"/>
                    </a:moveTo>
                    <a:cubicBezTo>
                      <a:pt x="5285" y="3972"/>
                      <a:pt x="5767" y="3173"/>
                      <a:pt x="5761" y="2304"/>
                    </a:cubicBezTo>
                    <a:cubicBezTo>
                      <a:pt x="5779" y="1052"/>
                      <a:pt x="4780" y="21"/>
                      <a:pt x="3527" y="0"/>
                    </a:cubicBezTo>
                    <a:cubicBezTo>
                      <a:pt x="2275" y="21"/>
                      <a:pt x="1276" y="1052"/>
                      <a:pt x="1294" y="2304"/>
                    </a:cubicBezTo>
                    <a:cubicBezTo>
                      <a:pt x="1292" y="3182"/>
                      <a:pt x="1788" y="3986"/>
                      <a:pt x="2574" y="4378"/>
                    </a:cubicBezTo>
                    <a:cubicBezTo>
                      <a:pt x="1109" y="4526"/>
                      <a:pt x="0" y="5767"/>
                      <a:pt x="14" y="7238"/>
                    </a:cubicBezTo>
                    <a:lnTo>
                      <a:pt x="14" y="7398"/>
                    </a:lnTo>
                    <a:cubicBezTo>
                      <a:pt x="14" y="7821"/>
                      <a:pt x="295" y="8090"/>
                      <a:pt x="871" y="8211"/>
                    </a:cubicBezTo>
                    <a:cubicBezTo>
                      <a:pt x="1507" y="8305"/>
                      <a:pt x="2150" y="8339"/>
                      <a:pt x="2791" y="8314"/>
                    </a:cubicBezTo>
                    <a:lnTo>
                      <a:pt x="4379" y="8314"/>
                    </a:lnTo>
                    <a:cubicBezTo>
                      <a:pt x="5876" y="8314"/>
                      <a:pt x="7169" y="8314"/>
                      <a:pt x="7169" y="7398"/>
                    </a:cubicBezTo>
                    <a:lnTo>
                      <a:pt x="7169" y="7238"/>
                    </a:lnTo>
                    <a:cubicBezTo>
                      <a:pt x="7186" y="5729"/>
                      <a:pt x="6019" y="4470"/>
                      <a:pt x="4513" y="4371"/>
                    </a:cubicBezTo>
                    <a:close/>
                    <a:moveTo>
                      <a:pt x="6702" y="4448"/>
                    </a:moveTo>
                    <a:cubicBezTo>
                      <a:pt x="7345" y="4082"/>
                      <a:pt x="7739" y="3396"/>
                      <a:pt x="7732" y="2656"/>
                    </a:cubicBezTo>
                    <a:cubicBezTo>
                      <a:pt x="7746" y="1547"/>
                      <a:pt x="6863" y="635"/>
                      <a:pt x="5755" y="614"/>
                    </a:cubicBezTo>
                    <a:lnTo>
                      <a:pt x="5460" y="614"/>
                    </a:lnTo>
                    <a:lnTo>
                      <a:pt x="5460" y="646"/>
                    </a:lnTo>
                    <a:cubicBezTo>
                      <a:pt x="5569" y="786"/>
                      <a:pt x="5663" y="936"/>
                      <a:pt x="5742" y="1094"/>
                    </a:cubicBezTo>
                    <a:cubicBezTo>
                      <a:pt x="6588" y="1091"/>
                      <a:pt x="7277" y="1774"/>
                      <a:pt x="7281" y="2621"/>
                    </a:cubicBezTo>
                    <a:cubicBezTo>
                      <a:pt x="7285" y="3467"/>
                      <a:pt x="6601" y="4156"/>
                      <a:pt x="5755" y="4160"/>
                    </a:cubicBezTo>
                    <a:lnTo>
                      <a:pt x="5691" y="4160"/>
                    </a:lnTo>
                    <a:lnTo>
                      <a:pt x="6529" y="4928"/>
                    </a:lnTo>
                    <a:cubicBezTo>
                      <a:pt x="7611" y="4976"/>
                      <a:pt x="8460" y="5874"/>
                      <a:pt x="8449" y="6957"/>
                    </a:cubicBezTo>
                    <a:lnTo>
                      <a:pt x="8449" y="7098"/>
                    </a:lnTo>
                    <a:cubicBezTo>
                      <a:pt x="8453" y="7135"/>
                      <a:pt x="8436" y="7172"/>
                      <a:pt x="8404" y="7194"/>
                    </a:cubicBezTo>
                    <a:cubicBezTo>
                      <a:pt x="8298" y="7264"/>
                      <a:pt x="8178" y="7310"/>
                      <a:pt x="8052" y="7328"/>
                    </a:cubicBezTo>
                    <a:cubicBezTo>
                      <a:pt x="7854" y="7364"/>
                      <a:pt x="7652" y="7386"/>
                      <a:pt x="7451" y="7392"/>
                    </a:cubicBezTo>
                    <a:cubicBezTo>
                      <a:pt x="7450" y="7552"/>
                      <a:pt x="7413" y="7709"/>
                      <a:pt x="7342" y="7853"/>
                    </a:cubicBezTo>
                    <a:lnTo>
                      <a:pt x="7342" y="7891"/>
                    </a:lnTo>
                    <a:lnTo>
                      <a:pt x="7380" y="7891"/>
                    </a:lnTo>
                    <a:cubicBezTo>
                      <a:pt x="8212" y="7891"/>
                      <a:pt x="8980" y="7744"/>
                      <a:pt x="8980" y="7072"/>
                    </a:cubicBezTo>
                    <a:lnTo>
                      <a:pt x="8980" y="6976"/>
                    </a:lnTo>
                    <a:cubicBezTo>
                      <a:pt x="8999" y="5667"/>
                      <a:pt x="8006" y="4565"/>
                      <a:pt x="6702" y="444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sp>
            <p:nvSpPr>
              <p:cNvPr id="178" name="Rectangle 68">
                <a:extLst>
                  <a:ext uri="{FF2B5EF4-FFF2-40B4-BE49-F238E27FC236}">
                    <a16:creationId xmlns:a16="http://schemas.microsoft.com/office/drawing/2014/main" id="{876689D1-E199-4A30-9C36-C32DD08F1888}"/>
                  </a:ext>
                </a:extLst>
              </p:cNvPr>
              <p:cNvSpPr>
                <a:spLocks/>
              </p:cNvSpPr>
              <p:nvPr/>
            </p:nvSpPr>
            <p:spPr bwMode="auto">
              <a:xfrm>
                <a:off x="5875338" y="3492903"/>
                <a:ext cx="206375" cy="191279"/>
              </a:xfrm>
              <a:custGeom>
                <a:avLst/>
                <a:gdLst>
                  <a:gd name="T0" fmla="*/ 4513 w 8999"/>
                  <a:gd name="T1" fmla="*/ 4371 h 8339"/>
                  <a:gd name="T2" fmla="*/ 5761 w 8999"/>
                  <a:gd name="T3" fmla="*/ 2304 h 8339"/>
                  <a:gd name="T4" fmla="*/ 3527 w 8999"/>
                  <a:gd name="T5" fmla="*/ 0 h 8339"/>
                  <a:gd name="T6" fmla="*/ 1294 w 8999"/>
                  <a:gd name="T7" fmla="*/ 2304 h 8339"/>
                  <a:gd name="T8" fmla="*/ 2574 w 8999"/>
                  <a:gd name="T9" fmla="*/ 4378 h 8339"/>
                  <a:gd name="T10" fmla="*/ 14 w 8999"/>
                  <a:gd name="T11" fmla="*/ 7238 h 8339"/>
                  <a:gd name="T12" fmla="*/ 14 w 8999"/>
                  <a:gd name="T13" fmla="*/ 7398 h 8339"/>
                  <a:gd name="T14" fmla="*/ 871 w 8999"/>
                  <a:gd name="T15" fmla="*/ 8211 h 8339"/>
                  <a:gd name="T16" fmla="*/ 2791 w 8999"/>
                  <a:gd name="T17" fmla="*/ 8314 h 8339"/>
                  <a:gd name="T18" fmla="*/ 4379 w 8999"/>
                  <a:gd name="T19" fmla="*/ 8314 h 8339"/>
                  <a:gd name="T20" fmla="*/ 7169 w 8999"/>
                  <a:gd name="T21" fmla="*/ 7398 h 8339"/>
                  <a:gd name="T22" fmla="*/ 7169 w 8999"/>
                  <a:gd name="T23" fmla="*/ 7238 h 8339"/>
                  <a:gd name="T24" fmla="*/ 4513 w 8999"/>
                  <a:gd name="T25" fmla="*/ 4371 h 8339"/>
                  <a:gd name="T26" fmla="*/ 6702 w 8999"/>
                  <a:gd name="T27" fmla="*/ 4448 h 8339"/>
                  <a:gd name="T28" fmla="*/ 7732 w 8999"/>
                  <a:gd name="T29" fmla="*/ 2656 h 8339"/>
                  <a:gd name="T30" fmla="*/ 5755 w 8999"/>
                  <a:gd name="T31" fmla="*/ 614 h 8339"/>
                  <a:gd name="T32" fmla="*/ 5460 w 8999"/>
                  <a:gd name="T33" fmla="*/ 614 h 8339"/>
                  <a:gd name="T34" fmla="*/ 5460 w 8999"/>
                  <a:gd name="T35" fmla="*/ 646 h 8339"/>
                  <a:gd name="T36" fmla="*/ 5742 w 8999"/>
                  <a:gd name="T37" fmla="*/ 1094 h 8339"/>
                  <a:gd name="T38" fmla="*/ 7281 w 8999"/>
                  <a:gd name="T39" fmla="*/ 2621 h 8339"/>
                  <a:gd name="T40" fmla="*/ 5755 w 8999"/>
                  <a:gd name="T41" fmla="*/ 4160 h 8339"/>
                  <a:gd name="T42" fmla="*/ 5691 w 8999"/>
                  <a:gd name="T43" fmla="*/ 4160 h 8339"/>
                  <a:gd name="T44" fmla="*/ 6529 w 8999"/>
                  <a:gd name="T45" fmla="*/ 4928 h 8339"/>
                  <a:gd name="T46" fmla="*/ 8449 w 8999"/>
                  <a:gd name="T47" fmla="*/ 6957 h 8339"/>
                  <a:gd name="T48" fmla="*/ 8449 w 8999"/>
                  <a:gd name="T49" fmla="*/ 7098 h 8339"/>
                  <a:gd name="T50" fmla="*/ 8404 w 8999"/>
                  <a:gd name="T51" fmla="*/ 7194 h 8339"/>
                  <a:gd name="T52" fmla="*/ 8052 w 8999"/>
                  <a:gd name="T53" fmla="*/ 7328 h 8339"/>
                  <a:gd name="T54" fmla="*/ 7451 w 8999"/>
                  <a:gd name="T55" fmla="*/ 7392 h 8339"/>
                  <a:gd name="T56" fmla="*/ 7342 w 8999"/>
                  <a:gd name="T57" fmla="*/ 7853 h 8339"/>
                  <a:gd name="T58" fmla="*/ 7342 w 8999"/>
                  <a:gd name="T59" fmla="*/ 7891 h 8339"/>
                  <a:gd name="T60" fmla="*/ 7380 w 8999"/>
                  <a:gd name="T61" fmla="*/ 7891 h 8339"/>
                  <a:gd name="T62" fmla="*/ 8980 w 8999"/>
                  <a:gd name="T63" fmla="*/ 7072 h 8339"/>
                  <a:gd name="T64" fmla="*/ 8980 w 8999"/>
                  <a:gd name="T65" fmla="*/ 6976 h 8339"/>
                  <a:gd name="T66" fmla="*/ 6702 w 8999"/>
                  <a:gd name="T67" fmla="*/ 4448 h 8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99" h="8339">
                    <a:moveTo>
                      <a:pt x="4513" y="4371"/>
                    </a:moveTo>
                    <a:cubicBezTo>
                      <a:pt x="5285" y="3972"/>
                      <a:pt x="5767" y="3173"/>
                      <a:pt x="5761" y="2304"/>
                    </a:cubicBezTo>
                    <a:cubicBezTo>
                      <a:pt x="5779" y="1052"/>
                      <a:pt x="4780" y="21"/>
                      <a:pt x="3527" y="0"/>
                    </a:cubicBezTo>
                    <a:cubicBezTo>
                      <a:pt x="2275" y="21"/>
                      <a:pt x="1276" y="1052"/>
                      <a:pt x="1294" y="2304"/>
                    </a:cubicBezTo>
                    <a:cubicBezTo>
                      <a:pt x="1292" y="3182"/>
                      <a:pt x="1788" y="3986"/>
                      <a:pt x="2574" y="4378"/>
                    </a:cubicBezTo>
                    <a:cubicBezTo>
                      <a:pt x="1109" y="4526"/>
                      <a:pt x="0" y="5767"/>
                      <a:pt x="14" y="7238"/>
                    </a:cubicBezTo>
                    <a:lnTo>
                      <a:pt x="14" y="7398"/>
                    </a:lnTo>
                    <a:cubicBezTo>
                      <a:pt x="14" y="7821"/>
                      <a:pt x="295" y="8090"/>
                      <a:pt x="871" y="8211"/>
                    </a:cubicBezTo>
                    <a:cubicBezTo>
                      <a:pt x="1507" y="8305"/>
                      <a:pt x="2150" y="8339"/>
                      <a:pt x="2791" y="8314"/>
                    </a:cubicBezTo>
                    <a:lnTo>
                      <a:pt x="4379" y="8314"/>
                    </a:lnTo>
                    <a:cubicBezTo>
                      <a:pt x="5876" y="8314"/>
                      <a:pt x="7169" y="8314"/>
                      <a:pt x="7169" y="7398"/>
                    </a:cubicBezTo>
                    <a:lnTo>
                      <a:pt x="7169" y="7238"/>
                    </a:lnTo>
                    <a:cubicBezTo>
                      <a:pt x="7186" y="5729"/>
                      <a:pt x="6019" y="4470"/>
                      <a:pt x="4513" y="4371"/>
                    </a:cubicBezTo>
                    <a:close/>
                    <a:moveTo>
                      <a:pt x="6702" y="4448"/>
                    </a:moveTo>
                    <a:cubicBezTo>
                      <a:pt x="7345" y="4082"/>
                      <a:pt x="7739" y="3396"/>
                      <a:pt x="7732" y="2656"/>
                    </a:cubicBezTo>
                    <a:cubicBezTo>
                      <a:pt x="7746" y="1547"/>
                      <a:pt x="6863" y="635"/>
                      <a:pt x="5755" y="614"/>
                    </a:cubicBezTo>
                    <a:lnTo>
                      <a:pt x="5460" y="614"/>
                    </a:lnTo>
                    <a:lnTo>
                      <a:pt x="5460" y="646"/>
                    </a:lnTo>
                    <a:cubicBezTo>
                      <a:pt x="5569" y="786"/>
                      <a:pt x="5663" y="936"/>
                      <a:pt x="5742" y="1094"/>
                    </a:cubicBezTo>
                    <a:cubicBezTo>
                      <a:pt x="6588" y="1091"/>
                      <a:pt x="7277" y="1774"/>
                      <a:pt x="7281" y="2621"/>
                    </a:cubicBezTo>
                    <a:cubicBezTo>
                      <a:pt x="7285" y="3467"/>
                      <a:pt x="6601" y="4156"/>
                      <a:pt x="5755" y="4160"/>
                    </a:cubicBezTo>
                    <a:lnTo>
                      <a:pt x="5691" y="4160"/>
                    </a:lnTo>
                    <a:lnTo>
                      <a:pt x="6529" y="4928"/>
                    </a:lnTo>
                    <a:cubicBezTo>
                      <a:pt x="7611" y="4976"/>
                      <a:pt x="8460" y="5874"/>
                      <a:pt x="8449" y="6957"/>
                    </a:cubicBezTo>
                    <a:lnTo>
                      <a:pt x="8449" y="7098"/>
                    </a:lnTo>
                    <a:cubicBezTo>
                      <a:pt x="8453" y="7135"/>
                      <a:pt x="8436" y="7172"/>
                      <a:pt x="8404" y="7194"/>
                    </a:cubicBezTo>
                    <a:cubicBezTo>
                      <a:pt x="8298" y="7264"/>
                      <a:pt x="8178" y="7310"/>
                      <a:pt x="8052" y="7328"/>
                    </a:cubicBezTo>
                    <a:cubicBezTo>
                      <a:pt x="7854" y="7364"/>
                      <a:pt x="7652" y="7386"/>
                      <a:pt x="7451" y="7392"/>
                    </a:cubicBezTo>
                    <a:cubicBezTo>
                      <a:pt x="7450" y="7552"/>
                      <a:pt x="7413" y="7709"/>
                      <a:pt x="7342" y="7853"/>
                    </a:cubicBezTo>
                    <a:lnTo>
                      <a:pt x="7342" y="7891"/>
                    </a:lnTo>
                    <a:lnTo>
                      <a:pt x="7380" y="7891"/>
                    </a:lnTo>
                    <a:cubicBezTo>
                      <a:pt x="8212" y="7891"/>
                      <a:pt x="8980" y="7744"/>
                      <a:pt x="8980" y="7072"/>
                    </a:cubicBezTo>
                    <a:lnTo>
                      <a:pt x="8980" y="6976"/>
                    </a:lnTo>
                    <a:cubicBezTo>
                      <a:pt x="8999" y="5667"/>
                      <a:pt x="8006" y="4565"/>
                      <a:pt x="6702" y="4448"/>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sp>
            <p:nvSpPr>
              <p:cNvPr id="179" name="Freeform: Shape 69">
                <a:extLst>
                  <a:ext uri="{FF2B5EF4-FFF2-40B4-BE49-F238E27FC236}">
                    <a16:creationId xmlns:a16="http://schemas.microsoft.com/office/drawing/2014/main" id="{E76E834E-6508-4097-AF14-7A58AE0A5BA1}"/>
                  </a:ext>
                </a:extLst>
              </p:cNvPr>
              <p:cNvSpPr>
                <a:spLocks/>
              </p:cNvSpPr>
              <p:nvPr/>
            </p:nvSpPr>
            <p:spPr bwMode="auto">
              <a:xfrm>
                <a:off x="5680075" y="3011864"/>
                <a:ext cx="835025" cy="773944"/>
              </a:xfrm>
              <a:custGeom>
                <a:avLst/>
                <a:gdLst>
                  <a:gd name="T0" fmla="*/ 4513 w 8999"/>
                  <a:gd name="T1" fmla="*/ 4371 h 8339"/>
                  <a:gd name="T2" fmla="*/ 5761 w 8999"/>
                  <a:gd name="T3" fmla="*/ 2304 h 8339"/>
                  <a:gd name="T4" fmla="*/ 3527 w 8999"/>
                  <a:gd name="T5" fmla="*/ 0 h 8339"/>
                  <a:gd name="T6" fmla="*/ 1294 w 8999"/>
                  <a:gd name="T7" fmla="*/ 2304 h 8339"/>
                  <a:gd name="T8" fmla="*/ 2574 w 8999"/>
                  <a:gd name="T9" fmla="*/ 4378 h 8339"/>
                  <a:gd name="T10" fmla="*/ 14 w 8999"/>
                  <a:gd name="T11" fmla="*/ 7238 h 8339"/>
                  <a:gd name="T12" fmla="*/ 14 w 8999"/>
                  <a:gd name="T13" fmla="*/ 7398 h 8339"/>
                  <a:gd name="T14" fmla="*/ 871 w 8999"/>
                  <a:gd name="T15" fmla="*/ 8211 h 8339"/>
                  <a:gd name="T16" fmla="*/ 2791 w 8999"/>
                  <a:gd name="T17" fmla="*/ 8314 h 8339"/>
                  <a:gd name="T18" fmla="*/ 4379 w 8999"/>
                  <a:gd name="T19" fmla="*/ 8314 h 8339"/>
                  <a:gd name="T20" fmla="*/ 7169 w 8999"/>
                  <a:gd name="T21" fmla="*/ 7398 h 8339"/>
                  <a:gd name="T22" fmla="*/ 7169 w 8999"/>
                  <a:gd name="T23" fmla="*/ 7238 h 8339"/>
                  <a:gd name="T24" fmla="*/ 4513 w 8999"/>
                  <a:gd name="T25" fmla="*/ 4371 h 8339"/>
                  <a:gd name="T26" fmla="*/ 6702 w 8999"/>
                  <a:gd name="T27" fmla="*/ 4448 h 8339"/>
                  <a:gd name="T28" fmla="*/ 7732 w 8999"/>
                  <a:gd name="T29" fmla="*/ 2656 h 8339"/>
                  <a:gd name="T30" fmla="*/ 5755 w 8999"/>
                  <a:gd name="T31" fmla="*/ 614 h 8339"/>
                  <a:gd name="T32" fmla="*/ 5460 w 8999"/>
                  <a:gd name="T33" fmla="*/ 614 h 8339"/>
                  <a:gd name="T34" fmla="*/ 5460 w 8999"/>
                  <a:gd name="T35" fmla="*/ 646 h 8339"/>
                  <a:gd name="T36" fmla="*/ 5742 w 8999"/>
                  <a:gd name="T37" fmla="*/ 1094 h 8339"/>
                  <a:gd name="T38" fmla="*/ 7281 w 8999"/>
                  <a:gd name="T39" fmla="*/ 2621 h 8339"/>
                  <a:gd name="T40" fmla="*/ 5755 w 8999"/>
                  <a:gd name="T41" fmla="*/ 4160 h 8339"/>
                  <a:gd name="T42" fmla="*/ 5691 w 8999"/>
                  <a:gd name="T43" fmla="*/ 4160 h 8339"/>
                  <a:gd name="T44" fmla="*/ 6529 w 8999"/>
                  <a:gd name="T45" fmla="*/ 4928 h 8339"/>
                  <a:gd name="T46" fmla="*/ 8449 w 8999"/>
                  <a:gd name="T47" fmla="*/ 6957 h 8339"/>
                  <a:gd name="T48" fmla="*/ 8449 w 8999"/>
                  <a:gd name="T49" fmla="*/ 7098 h 8339"/>
                  <a:gd name="T50" fmla="*/ 8404 w 8999"/>
                  <a:gd name="T51" fmla="*/ 7194 h 8339"/>
                  <a:gd name="T52" fmla="*/ 8052 w 8999"/>
                  <a:gd name="T53" fmla="*/ 7328 h 8339"/>
                  <a:gd name="T54" fmla="*/ 7451 w 8999"/>
                  <a:gd name="T55" fmla="*/ 7392 h 8339"/>
                  <a:gd name="T56" fmla="*/ 7342 w 8999"/>
                  <a:gd name="T57" fmla="*/ 7853 h 8339"/>
                  <a:gd name="T58" fmla="*/ 7342 w 8999"/>
                  <a:gd name="T59" fmla="*/ 7891 h 8339"/>
                  <a:gd name="T60" fmla="*/ 7380 w 8999"/>
                  <a:gd name="T61" fmla="*/ 7891 h 8339"/>
                  <a:gd name="T62" fmla="*/ 8980 w 8999"/>
                  <a:gd name="T63" fmla="*/ 7072 h 8339"/>
                  <a:gd name="T64" fmla="*/ 8980 w 8999"/>
                  <a:gd name="T65" fmla="*/ 6976 h 8339"/>
                  <a:gd name="T66" fmla="*/ 6702 w 8999"/>
                  <a:gd name="T67" fmla="*/ 4448 h 8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99" h="8339">
                    <a:moveTo>
                      <a:pt x="4513" y="4371"/>
                    </a:moveTo>
                    <a:cubicBezTo>
                      <a:pt x="5285" y="3972"/>
                      <a:pt x="5767" y="3173"/>
                      <a:pt x="5761" y="2304"/>
                    </a:cubicBezTo>
                    <a:cubicBezTo>
                      <a:pt x="5779" y="1052"/>
                      <a:pt x="4780" y="21"/>
                      <a:pt x="3527" y="0"/>
                    </a:cubicBezTo>
                    <a:cubicBezTo>
                      <a:pt x="2275" y="21"/>
                      <a:pt x="1276" y="1052"/>
                      <a:pt x="1294" y="2304"/>
                    </a:cubicBezTo>
                    <a:cubicBezTo>
                      <a:pt x="1292" y="3182"/>
                      <a:pt x="1788" y="3986"/>
                      <a:pt x="2574" y="4378"/>
                    </a:cubicBezTo>
                    <a:cubicBezTo>
                      <a:pt x="1109" y="4526"/>
                      <a:pt x="0" y="5767"/>
                      <a:pt x="14" y="7238"/>
                    </a:cubicBezTo>
                    <a:lnTo>
                      <a:pt x="14" y="7398"/>
                    </a:lnTo>
                    <a:cubicBezTo>
                      <a:pt x="14" y="7821"/>
                      <a:pt x="295" y="8090"/>
                      <a:pt x="871" y="8211"/>
                    </a:cubicBezTo>
                    <a:cubicBezTo>
                      <a:pt x="1507" y="8305"/>
                      <a:pt x="2150" y="8339"/>
                      <a:pt x="2791" y="8314"/>
                    </a:cubicBezTo>
                    <a:lnTo>
                      <a:pt x="4379" y="8314"/>
                    </a:lnTo>
                    <a:cubicBezTo>
                      <a:pt x="5876" y="8314"/>
                      <a:pt x="7169" y="8314"/>
                      <a:pt x="7169" y="7398"/>
                    </a:cubicBezTo>
                    <a:lnTo>
                      <a:pt x="7169" y="7238"/>
                    </a:lnTo>
                    <a:cubicBezTo>
                      <a:pt x="7186" y="5729"/>
                      <a:pt x="6019" y="4470"/>
                      <a:pt x="4513" y="4371"/>
                    </a:cubicBezTo>
                    <a:close/>
                    <a:moveTo>
                      <a:pt x="6702" y="4448"/>
                    </a:moveTo>
                    <a:cubicBezTo>
                      <a:pt x="7345" y="4082"/>
                      <a:pt x="7739" y="3396"/>
                      <a:pt x="7732" y="2656"/>
                    </a:cubicBezTo>
                    <a:cubicBezTo>
                      <a:pt x="7746" y="1547"/>
                      <a:pt x="6863" y="635"/>
                      <a:pt x="5755" y="614"/>
                    </a:cubicBezTo>
                    <a:lnTo>
                      <a:pt x="5460" y="614"/>
                    </a:lnTo>
                    <a:lnTo>
                      <a:pt x="5460" y="646"/>
                    </a:lnTo>
                    <a:cubicBezTo>
                      <a:pt x="5569" y="786"/>
                      <a:pt x="5663" y="936"/>
                      <a:pt x="5742" y="1094"/>
                    </a:cubicBezTo>
                    <a:cubicBezTo>
                      <a:pt x="6588" y="1091"/>
                      <a:pt x="7277" y="1774"/>
                      <a:pt x="7281" y="2621"/>
                    </a:cubicBezTo>
                    <a:cubicBezTo>
                      <a:pt x="7285" y="3467"/>
                      <a:pt x="6601" y="4156"/>
                      <a:pt x="5755" y="4160"/>
                    </a:cubicBezTo>
                    <a:lnTo>
                      <a:pt x="5691" y="4160"/>
                    </a:lnTo>
                    <a:lnTo>
                      <a:pt x="6529" y="4928"/>
                    </a:lnTo>
                    <a:cubicBezTo>
                      <a:pt x="7611" y="4976"/>
                      <a:pt x="8460" y="5874"/>
                      <a:pt x="8449" y="6957"/>
                    </a:cubicBezTo>
                    <a:lnTo>
                      <a:pt x="8449" y="7098"/>
                    </a:lnTo>
                    <a:cubicBezTo>
                      <a:pt x="8453" y="7135"/>
                      <a:pt x="8436" y="7172"/>
                      <a:pt x="8404" y="7194"/>
                    </a:cubicBezTo>
                    <a:cubicBezTo>
                      <a:pt x="8298" y="7264"/>
                      <a:pt x="8178" y="7310"/>
                      <a:pt x="8052" y="7328"/>
                    </a:cubicBezTo>
                    <a:cubicBezTo>
                      <a:pt x="7854" y="7364"/>
                      <a:pt x="7652" y="7386"/>
                      <a:pt x="7451" y="7392"/>
                    </a:cubicBezTo>
                    <a:cubicBezTo>
                      <a:pt x="7450" y="7552"/>
                      <a:pt x="7413" y="7709"/>
                      <a:pt x="7342" y="7853"/>
                    </a:cubicBezTo>
                    <a:lnTo>
                      <a:pt x="7342" y="7891"/>
                    </a:lnTo>
                    <a:lnTo>
                      <a:pt x="7380" y="7891"/>
                    </a:lnTo>
                    <a:cubicBezTo>
                      <a:pt x="8212" y="7891"/>
                      <a:pt x="8980" y="7744"/>
                      <a:pt x="8980" y="7072"/>
                    </a:cubicBezTo>
                    <a:lnTo>
                      <a:pt x="8980" y="6976"/>
                    </a:lnTo>
                    <a:cubicBezTo>
                      <a:pt x="8999" y="5667"/>
                      <a:pt x="8006" y="4565"/>
                      <a:pt x="6702" y="4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sp>
            <p:nvSpPr>
              <p:cNvPr id="181" name="Oval 71">
                <a:extLst>
                  <a:ext uri="{FF2B5EF4-FFF2-40B4-BE49-F238E27FC236}">
                    <a16:creationId xmlns:a16="http://schemas.microsoft.com/office/drawing/2014/main" id="{F93AF0BD-1FFE-411D-ADFF-3416160AEE2C}"/>
                  </a:ext>
                </a:extLst>
              </p:cNvPr>
              <p:cNvSpPr>
                <a:spLocks/>
              </p:cNvSpPr>
              <p:nvPr/>
            </p:nvSpPr>
            <p:spPr bwMode="auto">
              <a:xfrm>
                <a:off x="6178550" y="3627339"/>
                <a:ext cx="84138" cy="77983"/>
              </a:xfrm>
              <a:custGeom>
                <a:avLst/>
                <a:gdLst>
                  <a:gd name="T0" fmla="*/ 4513 w 8999"/>
                  <a:gd name="T1" fmla="*/ 4371 h 8339"/>
                  <a:gd name="T2" fmla="*/ 5761 w 8999"/>
                  <a:gd name="T3" fmla="*/ 2304 h 8339"/>
                  <a:gd name="T4" fmla="*/ 3527 w 8999"/>
                  <a:gd name="T5" fmla="*/ 0 h 8339"/>
                  <a:gd name="T6" fmla="*/ 1294 w 8999"/>
                  <a:gd name="T7" fmla="*/ 2304 h 8339"/>
                  <a:gd name="T8" fmla="*/ 2574 w 8999"/>
                  <a:gd name="T9" fmla="*/ 4378 h 8339"/>
                  <a:gd name="T10" fmla="*/ 14 w 8999"/>
                  <a:gd name="T11" fmla="*/ 7238 h 8339"/>
                  <a:gd name="T12" fmla="*/ 14 w 8999"/>
                  <a:gd name="T13" fmla="*/ 7398 h 8339"/>
                  <a:gd name="T14" fmla="*/ 871 w 8999"/>
                  <a:gd name="T15" fmla="*/ 8211 h 8339"/>
                  <a:gd name="T16" fmla="*/ 2791 w 8999"/>
                  <a:gd name="T17" fmla="*/ 8314 h 8339"/>
                  <a:gd name="T18" fmla="*/ 4379 w 8999"/>
                  <a:gd name="T19" fmla="*/ 8314 h 8339"/>
                  <a:gd name="T20" fmla="*/ 7169 w 8999"/>
                  <a:gd name="T21" fmla="*/ 7398 h 8339"/>
                  <a:gd name="T22" fmla="*/ 7169 w 8999"/>
                  <a:gd name="T23" fmla="*/ 7238 h 8339"/>
                  <a:gd name="T24" fmla="*/ 4513 w 8999"/>
                  <a:gd name="T25" fmla="*/ 4371 h 8339"/>
                  <a:gd name="T26" fmla="*/ 6702 w 8999"/>
                  <a:gd name="T27" fmla="*/ 4448 h 8339"/>
                  <a:gd name="T28" fmla="*/ 7732 w 8999"/>
                  <a:gd name="T29" fmla="*/ 2656 h 8339"/>
                  <a:gd name="T30" fmla="*/ 5755 w 8999"/>
                  <a:gd name="T31" fmla="*/ 614 h 8339"/>
                  <a:gd name="T32" fmla="*/ 5460 w 8999"/>
                  <a:gd name="T33" fmla="*/ 614 h 8339"/>
                  <a:gd name="T34" fmla="*/ 5460 w 8999"/>
                  <a:gd name="T35" fmla="*/ 646 h 8339"/>
                  <a:gd name="T36" fmla="*/ 5742 w 8999"/>
                  <a:gd name="T37" fmla="*/ 1094 h 8339"/>
                  <a:gd name="T38" fmla="*/ 7281 w 8999"/>
                  <a:gd name="T39" fmla="*/ 2621 h 8339"/>
                  <a:gd name="T40" fmla="*/ 5755 w 8999"/>
                  <a:gd name="T41" fmla="*/ 4160 h 8339"/>
                  <a:gd name="T42" fmla="*/ 5691 w 8999"/>
                  <a:gd name="T43" fmla="*/ 4160 h 8339"/>
                  <a:gd name="T44" fmla="*/ 6529 w 8999"/>
                  <a:gd name="T45" fmla="*/ 4928 h 8339"/>
                  <a:gd name="T46" fmla="*/ 8449 w 8999"/>
                  <a:gd name="T47" fmla="*/ 6957 h 8339"/>
                  <a:gd name="T48" fmla="*/ 8449 w 8999"/>
                  <a:gd name="T49" fmla="*/ 7098 h 8339"/>
                  <a:gd name="T50" fmla="*/ 8404 w 8999"/>
                  <a:gd name="T51" fmla="*/ 7194 h 8339"/>
                  <a:gd name="T52" fmla="*/ 8052 w 8999"/>
                  <a:gd name="T53" fmla="*/ 7328 h 8339"/>
                  <a:gd name="T54" fmla="*/ 7451 w 8999"/>
                  <a:gd name="T55" fmla="*/ 7392 h 8339"/>
                  <a:gd name="T56" fmla="*/ 7342 w 8999"/>
                  <a:gd name="T57" fmla="*/ 7853 h 8339"/>
                  <a:gd name="T58" fmla="*/ 7342 w 8999"/>
                  <a:gd name="T59" fmla="*/ 7891 h 8339"/>
                  <a:gd name="T60" fmla="*/ 7380 w 8999"/>
                  <a:gd name="T61" fmla="*/ 7891 h 8339"/>
                  <a:gd name="T62" fmla="*/ 8980 w 8999"/>
                  <a:gd name="T63" fmla="*/ 7072 h 8339"/>
                  <a:gd name="T64" fmla="*/ 8980 w 8999"/>
                  <a:gd name="T65" fmla="*/ 6976 h 8339"/>
                  <a:gd name="T66" fmla="*/ 6702 w 8999"/>
                  <a:gd name="T67" fmla="*/ 4448 h 8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99" h="8339">
                    <a:moveTo>
                      <a:pt x="4513" y="4371"/>
                    </a:moveTo>
                    <a:cubicBezTo>
                      <a:pt x="5285" y="3972"/>
                      <a:pt x="5767" y="3173"/>
                      <a:pt x="5761" y="2304"/>
                    </a:cubicBezTo>
                    <a:cubicBezTo>
                      <a:pt x="5779" y="1052"/>
                      <a:pt x="4780" y="21"/>
                      <a:pt x="3527" y="0"/>
                    </a:cubicBezTo>
                    <a:cubicBezTo>
                      <a:pt x="2275" y="21"/>
                      <a:pt x="1276" y="1052"/>
                      <a:pt x="1294" y="2304"/>
                    </a:cubicBezTo>
                    <a:cubicBezTo>
                      <a:pt x="1292" y="3182"/>
                      <a:pt x="1788" y="3986"/>
                      <a:pt x="2574" y="4378"/>
                    </a:cubicBezTo>
                    <a:cubicBezTo>
                      <a:pt x="1109" y="4526"/>
                      <a:pt x="0" y="5767"/>
                      <a:pt x="14" y="7238"/>
                    </a:cubicBezTo>
                    <a:lnTo>
                      <a:pt x="14" y="7398"/>
                    </a:lnTo>
                    <a:cubicBezTo>
                      <a:pt x="14" y="7821"/>
                      <a:pt x="295" y="8090"/>
                      <a:pt x="871" y="8211"/>
                    </a:cubicBezTo>
                    <a:cubicBezTo>
                      <a:pt x="1507" y="8305"/>
                      <a:pt x="2150" y="8339"/>
                      <a:pt x="2791" y="8314"/>
                    </a:cubicBezTo>
                    <a:lnTo>
                      <a:pt x="4379" y="8314"/>
                    </a:lnTo>
                    <a:cubicBezTo>
                      <a:pt x="5876" y="8314"/>
                      <a:pt x="7169" y="8314"/>
                      <a:pt x="7169" y="7398"/>
                    </a:cubicBezTo>
                    <a:lnTo>
                      <a:pt x="7169" y="7238"/>
                    </a:lnTo>
                    <a:cubicBezTo>
                      <a:pt x="7186" y="5729"/>
                      <a:pt x="6019" y="4470"/>
                      <a:pt x="4513" y="4371"/>
                    </a:cubicBezTo>
                    <a:close/>
                    <a:moveTo>
                      <a:pt x="6702" y="4448"/>
                    </a:moveTo>
                    <a:cubicBezTo>
                      <a:pt x="7345" y="4082"/>
                      <a:pt x="7739" y="3396"/>
                      <a:pt x="7732" y="2656"/>
                    </a:cubicBezTo>
                    <a:cubicBezTo>
                      <a:pt x="7746" y="1547"/>
                      <a:pt x="6863" y="635"/>
                      <a:pt x="5755" y="614"/>
                    </a:cubicBezTo>
                    <a:lnTo>
                      <a:pt x="5460" y="614"/>
                    </a:lnTo>
                    <a:lnTo>
                      <a:pt x="5460" y="646"/>
                    </a:lnTo>
                    <a:cubicBezTo>
                      <a:pt x="5569" y="786"/>
                      <a:pt x="5663" y="936"/>
                      <a:pt x="5742" y="1094"/>
                    </a:cubicBezTo>
                    <a:cubicBezTo>
                      <a:pt x="6588" y="1091"/>
                      <a:pt x="7277" y="1774"/>
                      <a:pt x="7281" y="2621"/>
                    </a:cubicBezTo>
                    <a:cubicBezTo>
                      <a:pt x="7285" y="3467"/>
                      <a:pt x="6601" y="4156"/>
                      <a:pt x="5755" y="4160"/>
                    </a:cubicBezTo>
                    <a:lnTo>
                      <a:pt x="5691" y="4160"/>
                    </a:lnTo>
                    <a:lnTo>
                      <a:pt x="6529" y="4928"/>
                    </a:lnTo>
                    <a:cubicBezTo>
                      <a:pt x="7611" y="4976"/>
                      <a:pt x="8460" y="5874"/>
                      <a:pt x="8449" y="6957"/>
                    </a:cubicBezTo>
                    <a:lnTo>
                      <a:pt x="8449" y="7098"/>
                    </a:lnTo>
                    <a:cubicBezTo>
                      <a:pt x="8453" y="7135"/>
                      <a:pt x="8436" y="7172"/>
                      <a:pt x="8404" y="7194"/>
                    </a:cubicBezTo>
                    <a:cubicBezTo>
                      <a:pt x="8298" y="7264"/>
                      <a:pt x="8178" y="7310"/>
                      <a:pt x="8052" y="7328"/>
                    </a:cubicBezTo>
                    <a:cubicBezTo>
                      <a:pt x="7854" y="7364"/>
                      <a:pt x="7652" y="7386"/>
                      <a:pt x="7451" y="7392"/>
                    </a:cubicBezTo>
                    <a:cubicBezTo>
                      <a:pt x="7450" y="7552"/>
                      <a:pt x="7413" y="7709"/>
                      <a:pt x="7342" y="7853"/>
                    </a:cubicBezTo>
                    <a:lnTo>
                      <a:pt x="7342" y="7891"/>
                    </a:lnTo>
                    <a:lnTo>
                      <a:pt x="7380" y="7891"/>
                    </a:lnTo>
                    <a:cubicBezTo>
                      <a:pt x="8212" y="7891"/>
                      <a:pt x="8980" y="7744"/>
                      <a:pt x="8980" y="7072"/>
                    </a:cubicBezTo>
                    <a:lnTo>
                      <a:pt x="8980" y="6976"/>
                    </a:lnTo>
                    <a:cubicBezTo>
                      <a:pt x="8999" y="5667"/>
                      <a:pt x="8006" y="4565"/>
                      <a:pt x="6702" y="44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grpSp>
      </p:grpSp>
      <p:sp>
        <p:nvSpPr>
          <p:cNvPr id="124" name="TextBox 32">
            <a:extLst>
              <a:ext uri="{FF2B5EF4-FFF2-40B4-BE49-F238E27FC236}">
                <a16:creationId xmlns:a16="http://schemas.microsoft.com/office/drawing/2014/main" id="{A87948D0-7ABC-4181-8597-2139057120CA}"/>
              </a:ext>
            </a:extLst>
          </p:cNvPr>
          <p:cNvSpPr txBox="1"/>
          <p:nvPr/>
        </p:nvSpPr>
        <p:spPr>
          <a:xfrm>
            <a:off x="4385308" y="4312855"/>
            <a:ext cx="1837621" cy="553999"/>
          </a:xfrm>
          <a:prstGeom prst="rect">
            <a:avLst/>
          </a:prstGeom>
          <a:noFill/>
        </p:spPr>
        <p:txBody>
          <a:bodyPr wrap="square">
            <a:normAutofit fontScale="92500"/>
          </a:bodyPr>
          <a:lstStyle/>
          <a:p>
            <a:pPr algn="ctr">
              <a:lnSpc>
                <a:spcPct val="120000"/>
              </a:lnSpc>
            </a:pPr>
            <a:r>
              <a:rPr lang="zh-CN" altLang="en-US" sz="1200" dirty="0">
                <a:cs typeface="+mn-ea"/>
                <a:sym typeface="+mn-lt"/>
              </a:rPr>
              <a:t>在这里输入内容在这里输入内容在这里输入内容</a:t>
            </a:r>
            <a:endParaRPr lang="zh-CN" altLang="en-US" sz="1100" dirty="0">
              <a:cs typeface="+mn-ea"/>
              <a:sym typeface="+mn-lt"/>
            </a:endParaRPr>
          </a:p>
        </p:txBody>
      </p:sp>
      <p:grpSp>
        <p:nvGrpSpPr>
          <p:cNvPr id="6" name="组合 5">
            <a:extLst>
              <a:ext uri="{FF2B5EF4-FFF2-40B4-BE49-F238E27FC236}">
                <a16:creationId xmlns:a16="http://schemas.microsoft.com/office/drawing/2014/main" id="{E75F6748-7BA8-4AE0-A046-EBE4D3E0BD88}"/>
              </a:ext>
            </a:extLst>
          </p:cNvPr>
          <p:cNvGrpSpPr/>
          <p:nvPr/>
        </p:nvGrpSpPr>
        <p:grpSpPr>
          <a:xfrm>
            <a:off x="4673176" y="2946909"/>
            <a:ext cx="1261885" cy="2660555"/>
            <a:chOff x="4673176" y="2946909"/>
            <a:chExt cx="1261885" cy="2660555"/>
          </a:xfrm>
        </p:grpSpPr>
        <p:cxnSp>
          <p:nvCxnSpPr>
            <p:cNvPr id="125" name="Straight Connector 33">
              <a:extLst>
                <a:ext uri="{FF2B5EF4-FFF2-40B4-BE49-F238E27FC236}">
                  <a16:creationId xmlns:a16="http://schemas.microsoft.com/office/drawing/2014/main" id="{007EF74F-D9D2-4FA6-81D6-1DDE9234C4FB}"/>
                </a:ext>
              </a:extLst>
            </p:cNvPr>
            <p:cNvCxnSpPr/>
            <p:nvPr/>
          </p:nvCxnSpPr>
          <p:spPr>
            <a:xfrm flipV="1">
              <a:off x="5304118" y="4735953"/>
              <a:ext cx="0" cy="396000"/>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cxnSp>
          <p:nvCxnSpPr>
            <p:cNvPr id="126" name="Straight Connector 34">
              <a:extLst>
                <a:ext uri="{FF2B5EF4-FFF2-40B4-BE49-F238E27FC236}">
                  <a16:creationId xmlns:a16="http://schemas.microsoft.com/office/drawing/2014/main" id="{FAA06DCE-C91E-4051-A6DE-DEF491FA59C2}"/>
                </a:ext>
              </a:extLst>
            </p:cNvPr>
            <p:cNvCxnSpPr/>
            <p:nvPr/>
          </p:nvCxnSpPr>
          <p:spPr>
            <a:xfrm flipV="1">
              <a:off x="5304118" y="3551884"/>
              <a:ext cx="0" cy="324000"/>
            </a:xfrm>
            <a:prstGeom prst="line">
              <a:avLst/>
            </a:prstGeom>
            <a:ln w="1905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sp>
          <p:nvSpPr>
            <p:cNvPr id="121" name="TextBox 14">
              <a:extLst>
                <a:ext uri="{FF2B5EF4-FFF2-40B4-BE49-F238E27FC236}">
                  <a16:creationId xmlns:a16="http://schemas.microsoft.com/office/drawing/2014/main" id="{DF48511D-5F7A-4BF9-975B-74A176FAFAB3}"/>
                </a:ext>
              </a:extLst>
            </p:cNvPr>
            <p:cNvSpPr txBox="1"/>
            <p:nvPr/>
          </p:nvSpPr>
          <p:spPr>
            <a:xfrm>
              <a:off x="4983252" y="5330465"/>
              <a:ext cx="524503" cy="276999"/>
            </a:xfrm>
            <a:prstGeom prst="rect">
              <a:avLst/>
            </a:prstGeom>
            <a:noFill/>
          </p:spPr>
          <p:txBody>
            <a:bodyPr wrap="none">
              <a:noAutofit/>
            </a:bodyPr>
            <a:lstStyle/>
            <a:p>
              <a:r>
                <a:rPr lang="id-ID" b="1" dirty="0">
                  <a:cs typeface="+mn-ea"/>
                  <a:sym typeface="+mn-lt"/>
                </a:rPr>
                <a:t>2014</a:t>
              </a:r>
            </a:p>
          </p:txBody>
        </p:sp>
        <p:sp>
          <p:nvSpPr>
            <p:cNvPr id="122" name="Oval 19">
              <a:extLst>
                <a:ext uri="{FF2B5EF4-FFF2-40B4-BE49-F238E27FC236}">
                  <a16:creationId xmlns:a16="http://schemas.microsoft.com/office/drawing/2014/main" id="{9C544BF9-35D8-4A4D-8CEA-B2A2BB20D62A}"/>
                </a:ext>
              </a:extLst>
            </p:cNvPr>
            <p:cNvSpPr/>
            <p:nvPr/>
          </p:nvSpPr>
          <p:spPr>
            <a:xfrm>
              <a:off x="5214118" y="5101088"/>
              <a:ext cx="180000" cy="180000"/>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123" name="TextBox 31">
              <a:extLst>
                <a:ext uri="{FF2B5EF4-FFF2-40B4-BE49-F238E27FC236}">
                  <a16:creationId xmlns:a16="http://schemas.microsoft.com/office/drawing/2014/main" id="{1677B587-4EE2-4CD7-9654-B126151CA74F}"/>
                </a:ext>
              </a:extLst>
            </p:cNvPr>
            <p:cNvSpPr txBox="1"/>
            <p:nvPr/>
          </p:nvSpPr>
          <p:spPr>
            <a:xfrm>
              <a:off x="4673176" y="4025208"/>
              <a:ext cx="1261885" cy="307777"/>
            </a:xfrm>
            <a:prstGeom prst="rect">
              <a:avLst/>
            </a:prstGeom>
            <a:noFill/>
          </p:spPr>
          <p:txBody>
            <a:bodyPr wrap="none">
              <a:normAutofit fontScale="85000" lnSpcReduction="20000"/>
            </a:bodyPr>
            <a:lstStyle/>
            <a:p>
              <a:pPr algn="ctr"/>
              <a:r>
                <a:rPr lang="zh-CN" altLang="en-US" sz="1867" b="1" dirty="0">
                  <a:cs typeface="+mn-ea"/>
                  <a:sym typeface="+mn-lt"/>
                </a:rPr>
                <a:t>小标题</a:t>
              </a:r>
            </a:p>
          </p:txBody>
        </p:sp>
        <p:sp>
          <p:nvSpPr>
            <p:cNvPr id="128" name="Oval 61">
              <a:extLst>
                <a:ext uri="{FF2B5EF4-FFF2-40B4-BE49-F238E27FC236}">
                  <a16:creationId xmlns:a16="http://schemas.microsoft.com/office/drawing/2014/main" id="{06FE713B-CEC2-428C-B0AB-94CDABD2B8A5}"/>
                </a:ext>
              </a:extLst>
            </p:cNvPr>
            <p:cNvSpPr/>
            <p:nvPr/>
          </p:nvSpPr>
          <p:spPr>
            <a:xfrm>
              <a:off x="5034118" y="2946909"/>
              <a:ext cx="540000" cy="540000"/>
            </a:xfrm>
            <a:prstGeom prst="roundRect">
              <a:avLst/>
            </a:prstGeom>
            <a:solidFill>
              <a:schemeClr val="accent4"/>
            </a:solidFill>
            <a:ln>
              <a:noFill/>
            </a:ln>
          </p:spPr>
          <p:txBody>
            <a:bodyPr vert="horz" wrap="square" lIns="121920" tIns="60960" rIns="121920" bIns="60960" numCol="1" anchor="t" anchorCtr="0" compatLnSpc="1">
              <a:prstTxWarp prst="textNoShape">
                <a:avLst/>
              </a:prstTxWarp>
            </a:bodyPr>
            <a:lstStyle/>
            <a:p>
              <a:endParaRPr sz="2400">
                <a:cs typeface="+mn-ea"/>
                <a:sym typeface="+mn-lt"/>
              </a:endParaRPr>
            </a:p>
          </p:txBody>
        </p:sp>
        <p:sp>
          <p:nvSpPr>
            <p:cNvPr id="183" name="Freeform: Shape 62">
              <a:extLst>
                <a:ext uri="{FF2B5EF4-FFF2-40B4-BE49-F238E27FC236}">
                  <a16:creationId xmlns:a16="http://schemas.microsoft.com/office/drawing/2014/main" id="{0F072905-0F1B-4791-AE22-67D6C8E52DFA}"/>
                </a:ext>
              </a:extLst>
            </p:cNvPr>
            <p:cNvSpPr>
              <a:spLocks/>
            </p:cNvSpPr>
            <p:nvPr/>
          </p:nvSpPr>
          <p:spPr bwMode="auto">
            <a:xfrm>
              <a:off x="5115459" y="3041481"/>
              <a:ext cx="377319" cy="350857"/>
            </a:xfrm>
            <a:custGeom>
              <a:avLst/>
              <a:gdLst>
                <a:gd name="T0" fmla="*/ 9012 w 9061"/>
                <a:gd name="T1" fmla="*/ 3313 h 8423"/>
                <a:gd name="T2" fmla="*/ 8654 w 9061"/>
                <a:gd name="T3" fmla="*/ 3013 h 8423"/>
                <a:gd name="T4" fmla="*/ 6094 w 9061"/>
                <a:gd name="T5" fmla="*/ 2571 h 8423"/>
                <a:gd name="T6" fmla="*/ 4935 w 9061"/>
                <a:gd name="T7" fmla="*/ 318 h 8423"/>
                <a:gd name="T8" fmla="*/ 4135 w 9061"/>
                <a:gd name="T9" fmla="*/ 318 h 8423"/>
                <a:gd name="T10" fmla="*/ 2990 w 9061"/>
                <a:gd name="T11" fmla="*/ 2571 h 8423"/>
                <a:gd name="T12" fmla="*/ 430 w 9061"/>
                <a:gd name="T13" fmla="*/ 3025 h 8423"/>
                <a:gd name="T14" fmla="*/ 52 w 9061"/>
                <a:gd name="T15" fmla="*/ 3326 h 8423"/>
                <a:gd name="T16" fmla="*/ 167 w 9061"/>
                <a:gd name="T17" fmla="*/ 3774 h 8423"/>
                <a:gd name="T18" fmla="*/ 2036 w 9061"/>
                <a:gd name="T19" fmla="*/ 5451 h 8423"/>
                <a:gd name="T20" fmla="*/ 1556 w 9061"/>
                <a:gd name="T21" fmla="*/ 7883 h 8423"/>
                <a:gd name="T22" fmla="*/ 1735 w 9061"/>
                <a:gd name="T23" fmla="*/ 8312 h 8423"/>
                <a:gd name="T24" fmla="*/ 2209 w 9061"/>
                <a:gd name="T25" fmla="*/ 8344 h 8423"/>
                <a:gd name="T26" fmla="*/ 4532 w 9061"/>
                <a:gd name="T27" fmla="*/ 7230 h 8423"/>
                <a:gd name="T28" fmla="*/ 6849 w 9061"/>
                <a:gd name="T29" fmla="*/ 8344 h 8423"/>
                <a:gd name="T30" fmla="*/ 7322 w 9061"/>
                <a:gd name="T31" fmla="*/ 8312 h 8423"/>
                <a:gd name="T32" fmla="*/ 7502 w 9061"/>
                <a:gd name="T33" fmla="*/ 7883 h 8423"/>
                <a:gd name="T34" fmla="*/ 7034 w 9061"/>
                <a:gd name="T35" fmla="*/ 5451 h 8423"/>
                <a:gd name="T36" fmla="*/ 8884 w 9061"/>
                <a:gd name="T37" fmla="*/ 3761 h 8423"/>
                <a:gd name="T38" fmla="*/ 9012 w 9061"/>
                <a:gd name="T39" fmla="*/ 3313 h 8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1" h="8423">
                  <a:moveTo>
                    <a:pt x="9012" y="3313"/>
                  </a:moveTo>
                  <a:cubicBezTo>
                    <a:pt x="8960" y="3153"/>
                    <a:pt x="8821" y="3036"/>
                    <a:pt x="8654" y="3013"/>
                  </a:cubicBezTo>
                  <a:lnTo>
                    <a:pt x="6094" y="2571"/>
                  </a:lnTo>
                  <a:lnTo>
                    <a:pt x="4935" y="318"/>
                  </a:lnTo>
                  <a:cubicBezTo>
                    <a:pt x="4764" y="0"/>
                    <a:pt x="4307" y="0"/>
                    <a:pt x="4135" y="318"/>
                  </a:cubicBezTo>
                  <a:lnTo>
                    <a:pt x="2990" y="2571"/>
                  </a:lnTo>
                  <a:lnTo>
                    <a:pt x="430" y="3025"/>
                  </a:lnTo>
                  <a:cubicBezTo>
                    <a:pt x="255" y="3042"/>
                    <a:pt x="107" y="3160"/>
                    <a:pt x="52" y="3326"/>
                  </a:cubicBezTo>
                  <a:cubicBezTo>
                    <a:pt x="0" y="3485"/>
                    <a:pt x="45" y="3660"/>
                    <a:pt x="167" y="3774"/>
                  </a:cubicBezTo>
                  <a:lnTo>
                    <a:pt x="2036" y="5451"/>
                  </a:lnTo>
                  <a:lnTo>
                    <a:pt x="1556" y="7883"/>
                  </a:lnTo>
                  <a:cubicBezTo>
                    <a:pt x="1528" y="8049"/>
                    <a:pt x="1598" y="8215"/>
                    <a:pt x="1735" y="8312"/>
                  </a:cubicBezTo>
                  <a:cubicBezTo>
                    <a:pt x="1877" y="8403"/>
                    <a:pt x="2056" y="8415"/>
                    <a:pt x="2209" y="8344"/>
                  </a:cubicBezTo>
                  <a:lnTo>
                    <a:pt x="4532" y="7230"/>
                  </a:lnTo>
                  <a:lnTo>
                    <a:pt x="6849" y="8344"/>
                  </a:lnTo>
                  <a:cubicBezTo>
                    <a:pt x="7000" y="8423"/>
                    <a:pt x="7183" y="8411"/>
                    <a:pt x="7322" y="8312"/>
                  </a:cubicBezTo>
                  <a:cubicBezTo>
                    <a:pt x="7460" y="8215"/>
                    <a:pt x="7530" y="8049"/>
                    <a:pt x="7502" y="7883"/>
                  </a:cubicBezTo>
                  <a:lnTo>
                    <a:pt x="7034" y="5451"/>
                  </a:lnTo>
                  <a:lnTo>
                    <a:pt x="8884" y="3761"/>
                  </a:lnTo>
                  <a:cubicBezTo>
                    <a:pt x="9011" y="3650"/>
                    <a:pt x="9061" y="3475"/>
                    <a:pt x="9012" y="3313"/>
                  </a:cubicBezTo>
                  <a:close/>
                </a:path>
              </a:pathLst>
            </a:custGeom>
            <a:solidFill>
              <a:schemeClr val="bg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grpSp>
      <p:sp>
        <p:nvSpPr>
          <p:cNvPr id="134" name="TextBox 36">
            <a:extLst>
              <a:ext uri="{FF2B5EF4-FFF2-40B4-BE49-F238E27FC236}">
                <a16:creationId xmlns:a16="http://schemas.microsoft.com/office/drawing/2014/main" id="{EA627D58-550A-4AC8-94C3-B58CADA59E3A}"/>
              </a:ext>
            </a:extLst>
          </p:cNvPr>
          <p:cNvSpPr txBox="1"/>
          <p:nvPr/>
        </p:nvSpPr>
        <p:spPr>
          <a:xfrm>
            <a:off x="5945568" y="3205882"/>
            <a:ext cx="1837621" cy="553999"/>
          </a:xfrm>
          <a:prstGeom prst="rect">
            <a:avLst/>
          </a:prstGeom>
          <a:noFill/>
        </p:spPr>
        <p:txBody>
          <a:bodyPr wrap="square">
            <a:normAutofit fontScale="92500"/>
          </a:bodyPr>
          <a:lstStyle/>
          <a:p>
            <a:pPr algn="ctr">
              <a:lnSpc>
                <a:spcPct val="120000"/>
              </a:lnSpc>
            </a:pPr>
            <a:r>
              <a:rPr lang="zh-CN" altLang="en-US" sz="1200" dirty="0">
                <a:cs typeface="+mn-ea"/>
                <a:sym typeface="+mn-lt"/>
              </a:rPr>
              <a:t>在这里输入内容在这里输入内容在这里输入内容</a:t>
            </a:r>
            <a:endParaRPr lang="zh-CN" altLang="en-US" sz="1100" dirty="0">
              <a:cs typeface="+mn-ea"/>
              <a:sym typeface="+mn-lt"/>
            </a:endParaRPr>
          </a:p>
        </p:txBody>
      </p:sp>
      <p:sp>
        <p:nvSpPr>
          <p:cNvPr id="146" name="TextBox 42">
            <a:extLst>
              <a:ext uri="{FF2B5EF4-FFF2-40B4-BE49-F238E27FC236}">
                <a16:creationId xmlns:a16="http://schemas.microsoft.com/office/drawing/2014/main" id="{F42AE416-02A8-4F95-BE0A-45676805E782}"/>
              </a:ext>
            </a:extLst>
          </p:cNvPr>
          <p:cNvSpPr txBox="1"/>
          <p:nvPr/>
        </p:nvSpPr>
        <p:spPr>
          <a:xfrm>
            <a:off x="7503928" y="4289701"/>
            <a:ext cx="1837621" cy="553999"/>
          </a:xfrm>
          <a:prstGeom prst="rect">
            <a:avLst/>
          </a:prstGeom>
          <a:noFill/>
        </p:spPr>
        <p:txBody>
          <a:bodyPr wrap="square">
            <a:normAutofit fontScale="92500"/>
          </a:bodyPr>
          <a:lstStyle/>
          <a:p>
            <a:pPr algn="ctr">
              <a:lnSpc>
                <a:spcPct val="120000"/>
              </a:lnSpc>
            </a:pPr>
            <a:r>
              <a:rPr lang="zh-CN" altLang="en-US" sz="1200" dirty="0">
                <a:cs typeface="+mn-ea"/>
                <a:sym typeface="+mn-lt"/>
              </a:rPr>
              <a:t>在这里输入内容在这里输入内容在这里输入内容</a:t>
            </a:r>
            <a:endParaRPr lang="zh-CN" altLang="en-US" sz="1100" dirty="0">
              <a:cs typeface="+mn-ea"/>
              <a:sym typeface="+mn-lt"/>
            </a:endParaRPr>
          </a:p>
        </p:txBody>
      </p:sp>
      <p:grpSp>
        <p:nvGrpSpPr>
          <p:cNvPr id="8" name="组合 7">
            <a:extLst>
              <a:ext uri="{FF2B5EF4-FFF2-40B4-BE49-F238E27FC236}">
                <a16:creationId xmlns:a16="http://schemas.microsoft.com/office/drawing/2014/main" id="{B9E3C698-5C3F-446A-A320-3FBCB5E38665}"/>
              </a:ext>
            </a:extLst>
          </p:cNvPr>
          <p:cNvGrpSpPr/>
          <p:nvPr/>
        </p:nvGrpSpPr>
        <p:grpSpPr>
          <a:xfrm>
            <a:off x="7791800" y="2903877"/>
            <a:ext cx="1261884" cy="2703587"/>
            <a:chOff x="7791800" y="2903877"/>
            <a:chExt cx="1261884" cy="2703587"/>
          </a:xfrm>
        </p:grpSpPr>
        <p:sp>
          <p:nvSpPr>
            <p:cNvPr id="143" name="TextBox 12">
              <a:extLst>
                <a:ext uri="{FF2B5EF4-FFF2-40B4-BE49-F238E27FC236}">
                  <a16:creationId xmlns:a16="http://schemas.microsoft.com/office/drawing/2014/main" id="{46470EA1-3566-49F9-9721-17C2B1E3F800}"/>
                </a:ext>
              </a:extLst>
            </p:cNvPr>
            <p:cNvSpPr txBox="1"/>
            <p:nvPr/>
          </p:nvSpPr>
          <p:spPr>
            <a:xfrm>
              <a:off x="8101876" y="5330465"/>
              <a:ext cx="524503" cy="276999"/>
            </a:xfrm>
            <a:prstGeom prst="rect">
              <a:avLst/>
            </a:prstGeom>
            <a:noFill/>
          </p:spPr>
          <p:txBody>
            <a:bodyPr wrap="none">
              <a:noAutofit/>
            </a:bodyPr>
            <a:lstStyle/>
            <a:p>
              <a:r>
                <a:rPr lang="id-ID" b="1" dirty="0">
                  <a:cs typeface="+mn-ea"/>
                  <a:sym typeface="+mn-lt"/>
                </a:rPr>
                <a:t>2016</a:t>
              </a:r>
            </a:p>
          </p:txBody>
        </p:sp>
        <p:sp>
          <p:nvSpPr>
            <p:cNvPr id="144" name="Oval 21">
              <a:extLst>
                <a:ext uri="{FF2B5EF4-FFF2-40B4-BE49-F238E27FC236}">
                  <a16:creationId xmlns:a16="http://schemas.microsoft.com/office/drawing/2014/main" id="{848DF42A-507A-493B-AA43-6A5028463A2A}"/>
                </a:ext>
              </a:extLst>
            </p:cNvPr>
            <p:cNvSpPr/>
            <p:nvPr/>
          </p:nvSpPr>
          <p:spPr>
            <a:xfrm>
              <a:off x="8332742" y="5101088"/>
              <a:ext cx="180000" cy="18000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145" name="TextBox 41">
              <a:extLst>
                <a:ext uri="{FF2B5EF4-FFF2-40B4-BE49-F238E27FC236}">
                  <a16:creationId xmlns:a16="http://schemas.microsoft.com/office/drawing/2014/main" id="{E47D9E26-554C-4EE3-80CA-9A84F18BED98}"/>
                </a:ext>
              </a:extLst>
            </p:cNvPr>
            <p:cNvSpPr txBox="1"/>
            <p:nvPr/>
          </p:nvSpPr>
          <p:spPr>
            <a:xfrm>
              <a:off x="7791800" y="4002054"/>
              <a:ext cx="1261884" cy="307777"/>
            </a:xfrm>
            <a:prstGeom prst="rect">
              <a:avLst/>
            </a:prstGeom>
            <a:noFill/>
          </p:spPr>
          <p:txBody>
            <a:bodyPr wrap="none">
              <a:normAutofit fontScale="85000" lnSpcReduction="20000"/>
            </a:bodyPr>
            <a:lstStyle/>
            <a:p>
              <a:pPr algn="ctr"/>
              <a:r>
                <a:rPr lang="zh-CN" altLang="en-US" sz="1867" b="1" dirty="0">
                  <a:cs typeface="+mn-ea"/>
                  <a:sym typeface="+mn-lt"/>
                </a:rPr>
                <a:t>小标题</a:t>
              </a:r>
            </a:p>
          </p:txBody>
        </p:sp>
        <p:cxnSp>
          <p:nvCxnSpPr>
            <p:cNvPr id="147" name="Straight Connector 43">
              <a:extLst>
                <a:ext uri="{FF2B5EF4-FFF2-40B4-BE49-F238E27FC236}">
                  <a16:creationId xmlns:a16="http://schemas.microsoft.com/office/drawing/2014/main" id="{A1A22D8D-5663-4089-A3BF-07F87483D034}"/>
                </a:ext>
              </a:extLst>
            </p:cNvPr>
            <p:cNvCxnSpPr/>
            <p:nvPr/>
          </p:nvCxnSpPr>
          <p:spPr>
            <a:xfrm flipV="1">
              <a:off x="8422742" y="4732677"/>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148" name="Straight Connector 44">
              <a:extLst>
                <a:ext uri="{FF2B5EF4-FFF2-40B4-BE49-F238E27FC236}">
                  <a16:creationId xmlns:a16="http://schemas.microsoft.com/office/drawing/2014/main" id="{E8800E6D-61A2-4855-9A83-DD03A8E5A560}"/>
                </a:ext>
              </a:extLst>
            </p:cNvPr>
            <p:cNvCxnSpPr/>
            <p:nvPr/>
          </p:nvCxnSpPr>
          <p:spPr>
            <a:xfrm flipV="1">
              <a:off x="8422742" y="3488974"/>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150" name="Oval 53">
              <a:extLst>
                <a:ext uri="{FF2B5EF4-FFF2-40B4-BE49-F238E27FC236}">
                  <a16:creationId xmlns:a16="http://schemas.microsoft.com/office/drawing/2014/main" id="{9C09BB63-963F-49CF-B467-29CC68C3659E}"/>
                </a:ext>
              </a:extLst>
            </p:cNvPr>
            <p:cNvSpPr/>
            <p:nvPr/>
          </p:nvSpPr>
          <p:spPr>
            <a:xfrm>
              <a:off x="8152742" y="2903877"/>
              <a:ext cx="540000" cy="540000"/>
            </a:xfrm>
            <a:prstGeom prst="round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sz="2400">
                <a:cs typeface="+mn-ea"/>
                <a:sym typeface="+mn-lt"/>
              </a:endParaRPr>
            </a:p>
          </p:txBody>
        </p:sp>
        <p:sp>
          <p:nvSpPr>
            <p:cNvPr id="197" name="Freeform: Shape 55">
              <a:extLst>
                <a:ext uri="{FF2B5EF4-FFF2-40B4-BE49-F238E27FC236}">
                  <a16:creationId xmlns:a16="http://schemas.microsoft.com/office/drawing/2014/main" id="{65B340E6-6309-48C4-8221-01029E62EE98}"/>
                </a:ext>
              </a:extLst>
            </p:cNvPr>
            <p:cNvSpPr>
              <a:spLocks/>
            </p:cNvSpPr>
            <p:nvPr/>
          </p:nvSpPr>
          <p:spPr bwMode="auto">
            <a:xfrm>
              <a:off x="8209767" y="3011427"/>
              <a:ext cx="425950" cy="301615"/>
            </a:xfrm>
            <a:custGeom>
              <a:avLst/>
              <a:gdLst>
                <a:gd name="T0" fmla="*/ 10000 w 10000"/>
                <a:gd name="T1" fmla="*/ 5335 h 7333"/>
                <a:gd name="T2" fmla="*/ 9414 w 10000"/>
                <a:gd name="T3" fmla="*/ 6748 h 7333"/>
                <a:gd name="T4" fmla="*/ 8000 w 10000"/>
                <a:gd name="T5" fmla="*/ 7333 h 7333"/>
                <a:gd name="T6" fmla="*/ 2334 w 10000"/>
                <a:gd name="T7" fmla="*/ 7333 h 7333"/>
                <a:gd name="T8" fmla="*/ 685 w 10000"/>
                <a:gd name="T9" fmla="*/ 6648 h 7333"/>
                <a:gd name="T10" fmla="*/ 0 w 10000"/>
                <a:gd name="T11" fmla="*/ 5000 h 7333"/>
                <a:gd name="T12" fmla="*/ 365 w 10000"/>
                <a:gd name="T13" fmla="*/ 3750 h 7333"/>
                <a:gd name="T14" fmla="*/ 1344 w 10000"/>
                <a:gd name="T15" fmla="*/ 2890 h 7333"/>
                <a:gd name="T16" fmla="*/ 1333 w 10000"/>
                <a:gd name="T17" fmla="*/ 2666 h 7333"/>
                <a:gd name="T18" fmla="*/ 2114 w 10000"/>
                <a:gd name="T19" fmla="*/ 781 h 7333"/>
                <a:gd name="T20" fmla="*/ 3999 w 10000"/>
                <a:gd name="T21" fmla="*/ 0 h 7333"/>
                <a:gd name="T22" fmla="*/ 5485 w 10000"/>
                <a:gd name="T23" fmla="*/ 453 h 7333"/>
                <a:gd name="T24" fmla="*/ 6466 w 10000"/>
                <a:gd name="T25" fmla="*/ 1656 h 7333"/>
                <a:gd name="T26" fmla="*/ 7330 w 10000"/>
                <a:gd name="T27" fmla="*/ 1333 h 7333"/>
                <a:gd name="T28" fmla="*/ 8273 w 10000"/>
                <a:gd name="T29" fmla="*/ 1725 h 7333"/>
                <a:gd name="T30" fmla="*/ 8664 w 10000"/>
                <a:gd name="T31" fmla="*/ 2667 h 7333"/>
                <a:gd name="T32" fmla="*/ 8450 w 10000"/>
                <a:gd name="T33" fmla="*/ 3386 h 7333"/>
                <a:gd name="T34" fmla="*/ 9561 w 10000"/>
                <a:gd name="T35" fmla="*/ 4091 h 7333"/>
                <a:gd name="T36" fmla="*/ 10000 w 10000"/>
                <a:gd name="T37" fmla="*/ 5335 h 7333"/>
                <a:gd name="T38" fmla="*/ 6668 w 10000"/>
                <a:gd name="T39" fmla="*/ 3833 h 7333"/>
                <a:gd name="T40" fmla="*/ 6620 w 10000"/>
                <a:gd name="T41" fmla="*/ 3713 h 7333"/>
                <a:gd name="T42" fmla="*/ 4786 w 10000"/>
                <a:gd name="T43" fmla="*/ 1881 h 7333"/>
                <a:gd name="T44" fmla="*/ 4666 w 10000"/>
                <a:gd name="T45" fmla="*/ 1833 h 7333"/>
                <a:gd name="T46" fmla="*/ 4546 w 10000"/>
                <a:gd name="T47" fmla="*/ 1881 h 7333"/>
                <a:gd name="T48" fmla="*/ 2719 w 10000"/>
                <a:gd name="T49" fmla="*/ 3708 h 7333"/>
                <a:gd name="T50" fmla="*/ 2666 w 10000"/>
                <a:gd name="T51" fmla="*/ 3833 h 7333"/>
                <a:gd name="T52" fmla="*/ 2714 w 10000"/>
                <a:gd name="T53" fmla="*/ 3953 h 7333"/>
                <a:gd name="T54" fmla="*/ 2834 w 10000"/>
                <a:gd name="T55" fmla="*/ 4001 h 7333"/>
                <a:gd name="T56" fmla="*/ 4000 w 10000"/>
                <a:gd name="T57" fmla="*/ 4001 h 7333"/>
                <a:gd name="T58" fmla="*/ 4000 w 10000"/>
                <a:gd name="T59" fmla="*/ 5834 h 7333"/>
                <a:gd name="T60" fmla="*/ 4049 w 10000"/>
                <a:gd name="T61" fmla="*/ 5952 h 7333"/>
                <a:gd name="T62" fmla="*/ 4166 w 10000"/>
                <a:gd name="T63" fmla="*/ 6001 h 7333"/>
                <a:gd name="T64" fmla="*/ 5166 w 10000"/>
                <a:gd name="T65" fmla="*/ 6001 h 7333"/>
                <a:gd name="T66" fmla="*/ 5284 w 10000"/>
                <a:gd name="T67" fmla="*/ 5952 h 7333"/>
                <a:gd name="T68" fmla="*/ 5332 w 10000"/>
                <a:gd name="T69" fmla="*/ 5834 h 7333"/>
                <a:gd name="T70" fmla="*/ 5332 w 10000"/>
                <a:gd name="T71" fmla="*/ 4000 h 7333"/>
                <a:gd name="T72" fmla="*/ 6499 w 10000"/>
                <a:gd name="T73" fmla="*/ 4000 h 7333"/>
                <a:gd name="T74" fmla="*/ 6616 w 10000"/>
                <a:gd name="T75" fmla="*/ 3951 h 7333"/>
                <a:gd name="T76" fmla="*/ 6668 w 10000"/>
                <a:gd name="T77" fmla="*/ 3833 h 7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00" h="7333">
                  <a:moveTo>
                    <a:pt x="10000" y="5335"/>
                  </a:moveTo>
                  <a:cubicBezTo>
                    <a:pt x="10000" y="5887"/>
                    <a:pt x="9805" y="6357"/>
                    <a:pt x="9414" y="6748"/>
                  </a:cubicBezTo>
                  <a:cubicBezTo>
                    <a:pt x="9023" y="7140"/>
                    <a:pt x="8551" y="7333"/>
                    <a:pt x="8000" y="7333"/>
                  </a:cubicBezTo>
                  <a:lnTo>
                    <a:pt x="2334" y="7333"/>
                  </a:lnTo>
                  <a:cubicBezTo>
                    <a:pt x="1692" y="7333"/>
                    <a:pt x="1142" y="7106"/>
                    <a:pt x="685" y="6648"/>
                  </a:cubicBezTo>
                  <a:cubicBezTo>
                    <a:pt x="229" y="6192"/>
                    <a:pt x="0" y="5643"/>
                    <a:pt x="0" y="5000"/>
                  </a:cubicBezTo>
                  <a:cubicBezTo>
                    <a:pt x="0" y="4548"/>
                    <a:pt x="121" y="4132"/>
                    <a:pt x="365" y="3750"/>
                  </a:cubicBezTo>
                  <a:cubicBezTo>
                    <a:pt x="609" y="3367"/>
                    <a:pt x="935" y="3081"/>
                    <a:pt x="1344" y="2890"/>
                  </a:cubicBezTo>
                  <a:cubicBezTo>
                    <a:pt x="1338" y="2786"/>
                    <a:pt x="1333" y="2711"/>
                    <a:pt x="1333" y="2666"/>
                  </a:cubicBezTo>
                  <a:cubicBezTo>
                    <a:pt x="1333" y="1930"/>
                    <a:pt x="1594" y="1301"/>
                    <a:pt x="2114" y="781"/>
                  </a:cubicBezTo>
                  <a:cubicBezTo>
                    <a:pt x="2634" y="261"/>
                    <a:pt x="3263" y="0"/>
                    <a:pt x="3999" y="0"/>
                  </a:cubicBezTo>
                  <a:cubicBezTo>
                    <a:pt x="4540" y="0"/>
                    <a:pt x="5036" y="151"/>
                    <a:pt x="5485" y="453"/>
                  </a:cubicBezTo>
                  <a:cubicBezTo>
                    <a:pt x="5934" y="756"/>
                    <a:pt x="6261" y="1157"/>
                    <a:pt x="6466" y="1656"/>
                  </a:cubicBezTo>
                  <a:cubicBezTo>
                    <a:pt x="6713" y="1440"/>
                    <a:pt x="7001" y="1333"/>
                    <a:pt x="7330" y="1333"/>
                  </a:cubicBezTo>
                  <a:cubicBezTo>
                    <a:pt x="7698" y="1333"/>
                    <a:pt x="8013" y="1463"/>
                    <a:pt x="8273" y="1725"/>
                  </a:cubicBezTo>
                  <a:cubicBezTo>
                    <a:pt x="8534" y="1986"/>
                    <a:pt x="8664" y="2300"/>
                    <a:pt x="8664" y="2667"/>
                  </a:cubicBezTo>
                  <a:cubicBezTo>
                    <a:pt x="8664" y="2931"/>
                    <a:pt x="8593" y="3171"/>
                    <a:pt x="8450" y="3386"/>
                  </a:cubicBezTo>
                  <a:cubicBezTo>
                    <a:pt x="8901" y="3493"/>
                    <a:pt x="9271" y="3728"/>
                    <a:pt x="9561" y="4091"/>
                  </a:cubicBezTo>
                  <a:cubicBezTo>
                    <a:pt x="9854" y="4455"/>
                    <a:pt x="10000" y="4868"/>
                    <a:pt x="10000" y="5335"/>
                  </a:cubicBezTo>
                  <a:close/>
                  <a:moveTo>
                    <a:pt x="6668" y="3833"/>
                  </a:moveTo>
                  <a:cubicBezTo>
                    <a:pt x="6668" y="3785"/>
                    <a:pt x="6652" y="3744"/>
                    <a:pt x="6620" y="3713"/>
                  </a:cubicBezTo>
                  <a:lnTo>
                    <a:pt x="4786" y="1881"/>
                  </a:lnTo>
                  <a:cubicBezTo>
                    <a:pt x="4755" y="1850"/>
                    <a:pt x="4715" y="1833"/>
                    <a:pt x="4666" y="1833"/>
                  </a:cubicBezTo>
                  <a:cubicBezTo>
                    <a:pt x="4617" y="1833"/>
                    <a:pt x="4577" y="1848"/>
                    <a:pt x="4546" y="1881"/>
                  </a:cubicBezTo>
                  <a:lnTo>
                    <a:pt x="2719" y="3708"/>
                  </a:lnTo>
                  <a:cubicBezTo>
                    <a:pt x="2684" y="3749"/>
                    <a:pt x="2666" y="3792"/>
                    <a:pt x="2666" y="3833"/>
                  </a:cubicBezTo>
                  <a:cubicBezTo>
                    <a:pt x="2666" y="3882"/>
                    <a:pt x="2681" y="3922"/>
                    <a:pt x="2714" y="3953"/>
                  </a:cubicBezTo>
                  <a:cubicBezTo>
                    <a:pt x="2745" y="3985"/>
                    <a:pt x="2785" y="4001"/>
                    <a:pt x="2834" y="4001"/>
                  </a:cubicBezTo>
                  <a:lnTo>
                    <a:pt x="4000" y="4001"/>
                  </a:lnTo>
                  <a:lnTo>
                    <a:pt x="4000" y="5834"/>
                  </a:lnTo>
                  <a:cubicBezTo>
                    <a:pt x="4000" y="5879"/>
                    <a:pt x="4016" y="5918"/>
                    <a:pt x="4049" y="5952"/>
                  </a:cubicBezTo>
                  <a:cubicBezTo>
                    <a:pt x="4081" y="5984"/>
                    <a:pt x="4121" y="6001"/>
                    <a:pt x="4166" y="6001"/>
                  </a:cubicBezTo>
                  <a:lnTo>
                    <a:pt x="5166" y="6001"/>
                  </a:lnTo>
                  <a:cubicBezTo>
                    <a:pt x="5211" y="6001"/>
                    <a:pt x="5250" y="5984"/>
                    <a:pt x="5284" y="5952"/>
                  </a:cubicBezTo>
                  <a:cubicBezTo>
                    <a:pt x="5316" y="5919"/>
                    <a:pt x="5332" y="5879"/>
                    <a:pt x="5332" y="5834"/>
                  </a:cubicBezTo>
                  <a:lnTo>
                    <a:pt x="5332" y="4000"/>
                  </a:lnTo>
                  <a:lnTo>
                    <a:pt x="6499" y="4000"/>
                  </a:lnTo>
                  <a:cubicBezTo>
                    <a:pt x="6544" y="4000"/>
                    <a:pt x="6582" y="3983"/>
                    <a:pt x="6616" y="3951"/>
                  </a:cubicBezTo>
                  <a:cubicBezTo>
                    <a:pt x="6650" y="3918"/>
                    <a:pt x="6667" y="3878"/>
                    <a:pt x="6668" y="38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grpSp>
      <p:grpSp>
        <p:nvGrpSpPr>
          <p:cNvPr id="9" name="组合 8">
            <a:extLst>
              <a:ext uri="{FF2B5EF4-FFF2-40B4-BE49-F238E27FC236}">
                <a16:creationId xmlns:a16="http://schemas.microsoft.com/office/drawing/2014/main" id="{1BED6E31-A88E-46A7-B28B-5DAA007547F9}"/>
              </a:ext>
            </a:extLst>
          </p:cNvPr>
          <p:cNvGrpSpPr/>
          <p:nvPr/>
        </p:nvGrpSpPr>
        <p:grpSpPr>
          <a:xfrm>
            <a:off x="9249465" y="1658173"/>
            <a:ext cx="1837621" cy="3949292"/>
            <a:chOff x="9249465" y="1658173"/>
            <a:chExt cx="1837621" cy="3949292"/>
          </a:xfrm>
        </p:grpSpPr>
        <p:sp>
          <p:nvSpPr>
            <p:cNvPr id="155" name="TextBox 11">
              <a:extLst>
                <a:ext uri="{FF2B5EF4-FFF2-40B4-BE49-F238E27FC236}">
                  <a16:creationId xmlns:a16="http://schemas.microsoft.com/office/drawing/2014/main" id="{7085E330-54E7-40BE-9C87-A29A7ABDF3E0}"/>
                </a:ext>
              </a:extLst>
            </p:cNvPr>
            <p:cNvSpPr txBox="1"/>
            <p:nvPr/>
          </p:nvSpPr>
          <p:spPr>
            <a:xfrm>
              <a:off x="9847409" y="5330466"/>
              <a:ext cx="524503" cy="276999"/>
            </a:xfrm>
            <a:prstGeom prst="rect">
              <a:avLst/>
            </a:prstGeom>
            <a:noFill/>
          </p:spPr>
          <p:txBody>
            <a:bodyPr wrap="none">
              <a:noAutofit/>
            </a:bodyPr>
            <a:lstStyle/>
            <a:p>
              <a:r>
                <a:rPr lang="id-ID" b="1" dirty="0">
                  <a:cs typeface="+mn-ea"/>
                  <a:sym typeface="+mn-lt"/>
                </a:rPr>
                <a:t>201</a:t>
              </a:r>
              <a:r>
                <a:rPr lang="en-US" b="1" dirty="0">
                  <a:cs typeface="+mn-ea"/>
                  <a:sym typeface="+mn-lt"/>
                </a:rPr>
                <a:t>9</a:t>
              </a:r>
              <a:endParaRPr lang="id-ID" b="1" dirty="0">
                <a:cs typeface="+mn-ea"/>
                <a:sym typeface="+mn-lt"/>
              </a:endParaRPr>
            </a:p>
          </p:txBody>
        </p:sp>
        <p:sp>
          <p:nvSpPr>
            <p:cNvPr id="156" name="Oval 22">
              <a:extLst>
                <a:ext uri="{FF2B5EF4-FFF2-40B4-BE49-F238E27FC236}">
                  <a16:creationId xmlns:a16="http://schemas.microsoft.com/office/drawing/2014/main" id="{7581E953-C8A5-4C77-9DFA-20A997BE89BA}"/>
                </a:ext>
              </a:extLst>
            </p:cNvPr>
            <p:cNvSpPr/>
            <p:nvPr/>
          </p:nvSpPr>
          <p:spPr>
            <a:xfrm rot="10800000">
              <a:off x="10078275" y="5101088"/>
              <a:ext cx="180000" cy="18000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157" name="TextBox 45">
              <a:extLst>
                <a:ext uri="{FF2B5EF4-FFF2-40B4-BE49-F238E27FC236}">
                  <a16:creationId xmlns:a16="http://schemas.microsoft.com/office/drawing/2014/main" id="{D8F1A0AE-AC09-498D-B449-F4CFFFC2C28B}"/>
                </a:ext>
              </a:extLst>
            </p:cNvPr>
            <p:cNvSpPr txBox="1"/>
            <p:nvPr/>
          </p:nvSpPr>
          <p:spPr>
            <a:xfrm>
              <a:off x="9537333" y="2726120"/>
              <a:ext cx="1261885" cy="307777"/>
            </a:xfrm>
            <a:prstGeom prst="rect">
              <a:avLst/>
            </a:prstGeom>
            <a:noFill/>
          </p:spPr>
          <p:txBody>
            <a:bodyPr wrap="none">
              <a:normAutofit fontScale="85000" lnSpcReduction="20000"/>
            </a:bodyPr>
            <a:lstStyle/>
            <a:p>
              <a:pPr algn="ctr"/>
              <a:r>
                <a:rPr lang="zh-CN" altLang="en-US" sz="1867" b="1" dirty="0">
                  <a:cs typeface="+mn-ea"/>
                  <a:sym typeface="+mn-lt"/>
                </a:rPr>
                <a:t>小标题</a:t>
              </a:r>
            </a:p>
          </p:txBody>
        </p:sp>
        <p:sp>
          <p:nvSpPr>
            <p:cNvPr id="158" name="TextBox 46">
              <a:extLst>
                <a:ext uri="{FF2B5EF4-FFF2-40B4-BE49-F238E27FC236}">
                  <a16:creationId xmlns:a16="http://schemas.microsoft.com/office/drawing/2014/main" id="{8CB882BB-0535-4BD8-BB1B-F2EC64DF5876}"/>
                </a:ext>
              </a:extLst>
            </p:cNvPr>
            <p:cNvSpPr txBox="1"/>
            <p:nvPr/>
          </p:nvSpPr>
          <p:spPr>
            <a:xfrm>
              <a:off x="9249465" y="3013767"/>
              <a:ext cx="1837621" cy="553999"/>
            </a:xfrm>
            <a:prstGeom prst="rect">
              <a:avLst/>
            </a:prstGeom>
            <a:noFill/>
          </p:spPr>
          <p:txBody>
            <a:bodyPr wrap="square">
              <a:normAutofit fontScale="92500"/>
            </a:bodyPr>
            <a:lstStyle/>
            <a:p>
              <a:pPr algn="ctr">
                <a:lnSpc>
                  <a:spcPct val="120000"/>
                </a:lnSpc>
              </a:pPr>
              <a:r>
                <a:rPr lang="zh-CN" altLang="en-US" sz="1200" dirty="0">
                  <a:cs typeface="+mn-ea"/>
                  <a:sym typeface="+mn-lt"/>
                </a:rPr>
                <a:t>在这里输入内容在这里输入内容在这里输入内容</a:t>
              </a:r>
              <a:endParaRPr lang="zh-CN" altLang="en-US" sz="1100" dirty="0">
                <a:cs typeface="+mn-ea"/>
                <a:sym typeface="+mn-lt"/>
              </a:endParaRPr>
            </a:p>
          </p:txBody>
        </p:sp>
        <p:cxnSp>
          <p:nvCxnSpPr>
            <p:cNvPr id="159" name="Straight Connector 47">
              <a:extLst>
                <a:ext uri="{FF2B5EF4-FFF2-40B4-BE49-F238E27FC236}">
                  <a16:creationId xmlns:a16="http://schemas.microsoft.com/office/drawing/2014/main" id="{CDB46DE0-B80C-4FD5-A99D-1E8D205CEAD0}"/>
                </a:ext>
              </a:extLst>
            </p:cNvPr>
            <p:cNvCxnSpPr/>
            <p:nvPr/>
          </p:nvCxnSpPr>
          <p:spPr>
            <a:xfrm flipV="1">
              <a:off x="10168275" y="3456742"/>
              <a:ext cx="0" cy="165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160" name="Straight Connector 48">
              <a:extLst>
                <a:ext uri="{FF2B5EF4-FFF2-40B4-BE49-F238E27FC236}">
                  <a16:creationId xmlns:a16="http://schemas.microsoft.com/office/drawing/2014/main" id="{7D766B06-273F-4BB7-936E-6C0C759665D5}"/>
                </a:ext>
              </a:extLst>
            </p:cNvPr>
            <p:cNvCxnSpPr/>
            <p:nvPr/>
          </p:nvCxnSpPr>
          <p:spPr>
            <a:xfrm flipV="1">
              <a:off x="10168275" y="2203514"/>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162" name="Oval 51">
              <a:extLst>
                <a:ext uri="{FF2B5EF4-FFF2-40B4-BE49-F238E27FC236}">
                  <a16:creationId xmlns:a16="http://schemas.microsoft.com/office/drawing/2014/main" id="{C68F9341-439D-4A4E-8043-CFD2CDD49550}"/>
                </a:ext>
              </a:extLst>
            </p:cNvPr>
            <p:cNvSpPr/>
            <p:nvPr/>
          </p:nvSpPr>
          <p:spPr>
            <a:xfrm>
              <a:off x="9898275" y="1658173"/>
              <a:ext cx="540000" cy="540000"/>
            </a:xfrm>
            <a:prstGeom prst="round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sz="2400">
                <a:cs typeface="+mn-ea"/>
                <a:sym typeface="+mn-lt"/>
              </a:endParaRPr>
            </a:p>
          </p:txBody>
        </p:sp>
        <p:sp>
          <p:nvSpPr>
            <p:cNvPr id="163" name="Freeform: Shape 52">
              <a:extLst>
                <a:ext uri="{FF2B5EF4-FFF2-40B4-BE49-F238E27FC236}">
                  <a16:creationId xmlns:a16="http://schemas.microsoft.com/office/drawing/2014/main" id="{0CD5B914-415F-4A4A-83F1-D91384F2FF53}"/>
                </a:ext>
              </a:extLst>
            </p:cNvPr>
            <p:cNvSpPr>
              <a:spLocks/>
            </p:cNvSpPr>
            <p:nvPr/>
          </p:nvSpPr>
          <p:spPr bwMode="auto">
            <a:xfrm>
              <a:off x="9966307" y="1727728"/>
              <a:ext cx="403936" cy="400890"/>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anchor="ctr"/>
            <a:lstStyle/>
            <a:p>
              <a:pPr algn="ctr"/>
              <a:endParaRPr sz="2400">
                <a:cs typeface="+mn-ea"/>
                <a:sym typeface="+mn-lt"/>
              </a:endParaRPr>
            </a:p>
          </p:txBody>
        </p:sp>
      </p:grpSp>
      <p:grpSp>
        <p:nvGrpSpPr>
          <p:cNvPr id="7" name="组合 6">
            <a:extLst>
              <a:ext uri="{FF2B5EF4-FFF2-40B4-BE49-F238E27FC236}">
                <a16:creationId xmlns:a16="http://schemas.microsoft.com/office/drawing/2014/main" id="{4E945B9A-8B0A-468E-897E-445FE0D3AC87}"/>
              </a:ext>
            </a:extLst>
          </p:cNvPr>
          <p:cNvGrpSpPr/>
          <p:nvPr/>
        </p:nvGrpSpPr>
        <p:grpSpPr>
          <a:xfrm>
            <a:off x="6233436" y="1810534"/>
            <a:ext cx="1261885" cy="3787405"/>
            <a:chOff x="6233436" y="1810534"/>
            <a:chExt cx="1261885" cy="3787405"/>
          </a:xfrm>
        </p:grpSpPr>
        <p:sp>
          <p:nvSpPr>
            <p:cNvPr id="131" name="TextBox 13">
              <a:extLst>
                <a:ext uri="{FF2B5EF4-FFF2-40B4-BE49-F238E27FC236}">
                  <a16:creationId xmlns:a16="http://schemas.microsoft.com/office/drawing/2014/main" id="{DD2A5E7F-C582-483B-AE42-5F7AFC701A52}"/>
                </a:ext>
              </a:extLst>
            </p:cNvPr>
            <p:cNvSpPr txBox="1"/>
            <p:nvPr/>
          </p:nvSpPr>
          <p:spPr>
            <a:xfrm>
              <a:off x="6543512" y="5320940"/>
              <a:ext cx="524503" cy="276999"/>
            </a:xfrm>
            <a:prstGeom prst="rect">
              <a:avLst/>
            </a:prstGeom>
            <a:noFill/>
          </p:spPr>
          <p:txBody>
            <a:bodyPr wrap="none">
              <a:noAutofit/>
            </a:bodyPr>
            <a:lstStyle/>
            <a:p>
              <a:r>
                <a:rPr lang="id-ID" b="1" dirty="0">
                  <a:cs typeface="+mn-ea"/>
                  <a:sym typeface="+mn-lt"/>
                </a:rPr>
                <a:t>2015</a:t>
              </a:r>
            </a:p>
          </p:txBody>
        </p:sp>
        <p:sp>
          <p:nvSpPr>
            <p:cNvPr id="132" name="Oval 20">
              <a:extLst>
                <a:ext uri="{FF2B5EF4-FFF2-40B4-BE49-F238E27FC236}">
                  <a16:creationId xmlns:a16="http://schemas.microsoft.com/office/drawing/2014/main" id="{1D1E7591-61EA-4E88-A022-7748AF401C5C}"/>
                </a:ext>
              </a:extLst>
            </p:cNvPr>
            <p:cNvSpPr/>
            <p:nvPr/>
          </p:nvSpPr>
          <p:spPr>
            <a:xfrm>
              <a:off x="6774378" y="5101088"/>
              <a:ext cx="180000" cy="18000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133" name="TextBox 35">
              <a:extLst>
                <a:ext uri="{FF2B5EF4-FFF2-40B4-BE49-F238E27FC236}">
                  <a16:creationId xmlns:a16="http://schemas.microsoft.com/office/drawing/2014/main" id="{973821DD-D47D-4594-8F20-BD7F7D440A72}"/>
                </a:ext>
              </a:extLst>
            </p:cNvPr>
            <p:cNvSpPr txBox="1"/>
            <p:nvPr/>
          </p:nvSpPr>
          <p:spPr>
            <a:xfrm>
              <a:off x="6233436" y="2918235"/>
              <a:ext cx="1261885" cy="307777"/>
            </a:xfrm>
            <a:prstGeom prst="rect">
              <a:avLst/>
            </a:prstGeom>
            <a:noFill/>
          </p:spPr>
          <p:txBody>
            <a:bodyPr wrap="none">
              <a:normAutofit fontScale="85000" lnSpcReduction="20000"/>
            </a:bodyPr>
            <a:lstStyle/>
            <a:p>
              <a:pPr algn="ctr"/>
              <a:r>
                <a:rPr lang="zh-CN" altLang="en-US" sz="1867" b="1" dirty="0">
                  <a:cs typeface="+mn-ea"/>
                  <a:sym typeface="+mn-lt"/>
                </a:rPr>
                <a:t>小标题</a:t>
              </a:r>
            </a:p>
          </p:txBody>
        </p:sp>
        <p:cxnSp>
          <p:nvCxnSpPr>
            <p:cNvPr id="135" name="Straight Connector 37">
              <a:extLst>
                <a:ext uri="{FF2B5EF4-FFF2-40B4-BE49-F238E27FC236}">
                  <a16:creationId xmlns:a16="http://schemas.microsoft.com/office/drawing/2014/main" id="{580B7B9F-D67F-4CDE-94BE-54DCDAA32C33}"/>
                </a:ext>
              </a:extLst>
            </p:cNvPr>
            <p:cNvCxnSpPr/>
            <p:nvPr/>
          </p:nvCxnSpPr>
          <p:spPr>
            <a:xfrm flipV="1">
              <a:off x="6864378" y="3648859"/>
              <a:ext cx="0" cy="147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136" name="Straight Connector 38">
              <a:extLst>
                <a:ext uri="{FF2B5EF4-FFF2-40B4-BE49-F238E27FC236}">
                  <a16:creationId xmlns:a16="http://schemas.microsoft.com/office/drawing/2014/main" id="{0923C0AB-E8E4-4D50-B70E-8250A10CDB1A}"/>
                </a:ext>
              </a:extLst>
            </p:cNvPr>
            <p:cNvCxnSpPr/>
            <p:nvPr/>
          </p:nvCxnSpPr>
          <p:spPr>
            <a:xfrm flipV="1">
              <a:off x="6864378" y="2395631"/>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138" name="Oval 57">
              <a:extLst>
                <a:ext uri="{FF2B5EF4-FFF2-40B4-BE49-F238E27FC236}">
                  <a16:creationId xmlns:a16="http://schemas.microsoft.com/office/drawing/2014/main" id="{9C784FF0-34EB-4180-ACAD-F520188B3EDD}"/>
                </a:ext>
              </a:extLst>
            </p:cNvPr>
            <p:cNvSpPr/>
            <p:nvPr/>
          </p:nvSpPr>
          <p:spPr>
            <a:xfrm>
              <a:off x="6594378" y="1810534"/>
              <a:ext cx="540000" cy="540000"/>
            </a:xfrm>
            <a:prstGeom prst="round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sz="2400">
                <a:cs typeface="+mn-ea"/>
                <a:sym typeface="+mn-lt"/>
              </a:endParaRPr>
            </a:p>
          </p:txBody>
        </p:sp>
        <p:sp>
          <p:nvSpPr>
            <p:cNvPr id="193" name="iconfont-11261-3553571">
              <a:extLst>
                <a:ext uri="{FF2B5EF4-FFF2-40B4-BE49-F238E27FC236}">
                  <a16:creationId xmlns:a16="http://schemas.microsoft.com/office/drawing/2014/main" id="{00F6F067-C737-4B4F-80C0-96842CEC9152}"/>
                </a:ext>
              </a:extLst>
            </p:cNvPr>
            <p:cNvSpPr>
              <a:spLocks noChangeAspect="1"/>
            </p:cNvSpPr>
            <p:nvPr/>
          </p:nvSpPr>
          <p:spPr bwMode="auto">
            <a:xfrm>
              <a:off x="6673498" y="1874574"/>
              <a:ext cx="381761" cy="381761"/>
            </a:xfrm>
            <a:custGeom>
              <a:avLst/>
              <a:gdLst>
                <a:gd name="T0" fmla="*/ 6024 w 12851"/>
                <a:gd name="T1" fmla="*/ 1241 h 12851"/>
                <a:gd name="T2" fmla="*/ 864 w 12851"/>
                <a:gd name="T3" fmla="*/ 4689 h 12851"/>
                <a:gd name="T4" fmla="*/ 2075 w 12851"/>
                <a:gd name="T5" fmla="*/ 10776 h 12851"/>
                <a:gd name="T6" fmla="*/ 8162 w 12851"/>
                <a:gd name="T7" fmla="*/ 11987 h 12851"/>
                <a:gd name="T8" fmla="*/ 11610 w 12851"/>
                <a:gd name="T9" fmla="*/ 6827 h 12851"/>
                <a:gd name="T10" fmla="*/ 6024 w 12851"/>
                <a:gd name="T11" fmla="*/ 6827 h 12851"/>
                <a:gd name="T12" fmla="*/ 6024 w 12851"/>
                <a:gd name="T13" fmla="*/ 1241 h 12851"/>
                <a:gd name="T14" fmla="*/ 7266 w 12851"/>
                <a:gd name="T15" fmla="*/ 0 h 12851"/>
                <a:gd name="T16" fmla="*/ 11215 w 12851"/>
                <a:gd name="T17" fmla="*/ 1636 h 12851"/>
                <a:gd name="T18" fmla="*/ 12851 w 12851"/>
                <a:gd name="T19" fmla="*/ 5585 h 12851"/>
                <a:gd name="T20" fmla="*/ 7266 w 12851"/>
                <a:gd name="T21" fmla="*/ 5585 h 12851"/>
                <a:gd name="T22" fmla="*/ 7266 w 12851"/>
                <a:gd name="T23" fmla="*/ 0 h 12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51" h="12851">
                  <a:moveTo>
                    <a:pt x="6024" y="1241"/>
                  </a:moveTo>
                  <a:cubicBezTo>
                    <a:pt x="3765" y="1241"/>
                    <a:pt x="1729" y="2602"/>
                    <a:pt x="864" y="4689"/>
                  </a:cubicBezTo>
                  <a:cubicBezTo>
                    <a:pt x="0" y="6776"/>
                    <a:pt x="478" y="9178"/>
                    <a:pt x="2075" y="10776"/>
                  </a:cubicBezTo>
                  <a:cubicBezTo>
                    <a:pt x="3673" y="12373"/>
                    <a:pt x="6075" y="12851"/>
                    <a:pt x="8162" y="11987"/>
                  </a:cubicBezTo>
                  <a:cubicBezTo>
                    <a:pt x="10249" y="11122"/>
                    <a:pt x="11610" y="9086"/>
                    <a:pt x="11610" y="6827"/>
                  </a:cubicBezTo>
                  <a:lnTo>
                    <a:pt x="6024" y="6827"/>
                  </a:lnTo>
                  <a:lnTo>
                    <a:pt x="6024" y="1241"/>
                  </a:lnTo>
                  <a:close/>
                  <a:moveTo>
                    <a:pt x="7266" y="0"/>
                  </a:moveTo>
                  <a:cubicBezTo>
                    <a:pt x="8747" y="0"/>
                    <a:pt x="10168" y="588"/>
                    <a:pt x="11215" y="1636"/>
                  </a:cubicBezTo>
                  <a:cubicBezTo>
                    <a:pt x="12263" y="2683"/>
                    <a:pt x="12851" y="4104"/>
                    <a:pt x="12851" y="5585"/>
                  </a:cubicBezTo>
                  <a:lnTo>
                    <a:pt x="7266" y="5585"/>
                  </a:lnTo>
                  <a:lnTo>
                    <a:pt x="7266" y="0"/>
                  </a:lnTo>
                  <a:close/>
                </a:path>
              </a:pathLst>
            </a:custGeom>
            <a:solidFill>
              <a:schemeClr val="bg1"/>
            </a:solidFill>
            <a:ln>
              <a:noFill/>
            </a:ln>
          </p:spPr>
          <p:txBody>
            <a:bodyPr/>
            <a:lstStyle/>
            <a:p>
              <a:endParaRPr lang="zh-CN" altLang="en-US">
                <a:cs typeface="+mn-ea"/>
                <a:sym typeface="+mn-lt"/>
              </a:endParaRPr>
            </a:p>
          </p:txBody>
        </p:sp>
      </p:grpSp>
    </p:spTree>
    <p:custDataLst>
      <p:tags r:id="rId1"/>
    </p:custDataLst>
    <p:extLst>
      <p:ext uri="{BB962C8B-B14F-4D97-AF65-F5344CB8AC3E}">
        <p14:creationId xmlns:p14="http://schemas.microsoft.com/office/powerpoint/2010/main" val="2016767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标题 49">
            <a:extLst>
              <a:ext uri="{FF2B5EF4-FFF2-40B4-BE49-F238E27FC236}">
                <a16:creationId xmlns:a16="http://schemas.microsoft.com/office/drawing/2014/main" id="{3473A5AE-E357-41AA-AD5C-FA4258EA60E9}"/>
              </a:ext>
            </a:extLst>
          </p:cNvPr>
          <p:cNvSpPr>
            <a:spLocks noGrp="1"/>
          </p:cNvSpPr>
          <p:nvPr>
            <p:ph type="title"/>
          </p:nvPr>
        </p:nvSpPr>
        <p:spPr/>
        <p:txBody>
          <a:bodyPr/>
          <a:lstStyle/>
          <a:p>
            <a:r>
              <a:rPr lang="en-US" altLang="zh-CN" dirty="0">
                <a:latin typeface="+mn-lt"/>
                <a:ea typeface="+mn-ea"/>
                <a:cs typeface="+mn-ea"/>
                <a:sym typeface="+mn-lt"/>
              </a:rPr>
              <a:t>3.4 </a:t>
            </a:r>
            <a:r>
              <a:rPr lang="zh-CN" altLang="en-US" dirty="0">
                <a:latin typeface="+mn-lt"/>
                <a:ea typeface="+mn-ea"/>
                <a:cs typeface="+mn-ea"/>
                <a:sym typeface="+mn-lt"/>
              </a:rPr>
              <a:t>单人介绍</a:t>
            </a:r>
          </a:p>
        </p:txBody>
      </p:sp>
      <p:sp>
        <p:nvSpPr>
          <p:cNvPr id="4" name="灯片编号占位符 3">
            <a:extLst>
              <a:ext uri="{FF2B5EF4-FFF2-40B4-BE49-F238E27FC236}">
                <a16:creationId xmlns:a16="http://schemas.microsoft.com/office/drawing/2014/main" id="{77A81C03-E3D4-49D7-BD43-667778923A30}"/>
              </a:ext>
            </a:extLst>
          </p:cNvPr>
          <p:cNvSpPr>
            <a:spLocks noGrp="1"/>
          </p:cNvSpPr>
          <p:nvPr>
            <p:ph type="sldNum" sz="quarter" idx="12"/>
          </p:nvPr>
        </p:nvSpPr>
        <p:spPr/>
        <p:txBody>
          <a:bodyPr/>
          <a:lstStyle/>
          <a:p>
            <a:fld id="{5DD3DB80-B894-403A-B48E-6FDC1A72010E}" type="slidenum">
              <a:rPr lang="en-US" altLang="zh-CN" smtClean="0">
                <a:cs typeface="+mn-ea"/>
                <a:sym typeface="+mn-lt"/>
              </a:rPr>
              <a:pPr/>
              <a:t>24</a:t>
            </a:fld>
            <a:endParaRPr lang="en-US" altLang="zh-CN">
              <a:cs typeface="+mn-ea"/>
              <a:sym typeface="+mn-lt"/>
            </a:endParaRPr>
          </a:p>
        </p:txBody>
      </p:sp>
      <p:sp>
        <p:nvSpPr>
          <p:cNvPr id="51" name="矩形 50">
            <a:extLst>
              <a:ext uri="{FF2B5EF4-FFF2-40B4-BE49-F238E27FC236}">
                <a16:creationId xmlns:a16="http://schemas.microsoft.com/office/drawing/2014/main" id="{A2438907-1959-4581-AD9E-D7AEC1256B39}"/>
              </a:ext>
            </a:extLst>
          </p:cNvPr>
          <p:cNvSpPr>
            <a:spLocks noChangeAspect="1"/>
          </p:cNvSpPr>
          <p:nvPr/>
        </p:nvSpPr>
        <p:spPr>
          <a:xfrm>
            <a:off x="669922" y="1219199"/>
            <a:ext cx="3243709" cy="4884147"/>
          </a:xfrm>
          <a:prstGeom prst="rect">
            <a:avLst/>
          </a:prstGeom>
          <a:blipFill dpi="0" rotWithShape="1">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nvGrpSpPr>
          <p:cNvPr id="2" name="组合 1">
            <a:extLst>
              <a:ext uri="{FF2B5EF4-FFF2-40B4-BE49-F238E27FC236}">
                <a16:creationId xmlns:a16="http://schemas.microsoft.com/office/drawing/2014/main" id="{46150081-734B-4208-926C-DB44502F2754}"/>
              </a:ext>
            </a:extLst>
          </p:cNvPr>
          <p:cNvGrpSpPr/>
          <p:nvPr/>
        </p:nvGrpSpPr>
        <p:grpSpPr>
          <a:xfrm>
            <a:off x="4342196" y="1219198"/>
            <a:ext cx="7178290" cy="4884147"/>
            <a:chOff x="4342196" y="1219198"/>
            <a:chExt cx="7178290" cy="4884147"/>
          </a:xfrm>
        </p:grpSpPr>
        <p:sp>
          <p:nvSpPr>
            <p:cNvPr id="52" name="ïS1ïďè">
              <a:extLst>
                <a:ext uri="{FF2B5EF4-FFF2-40B4-BE49-F238E27FC236}">
                  <a16:creationId xmlns:a16="http://schemas.microsoft.com/office/drawing/2014/main" id="{5F8AD711-1BAF-447D-87A5-B89C154AC217}"/>
                </a:ext>
              </a:extLst>
            </p:cNvPr>
            <p:cNvSpPr txBox="1"/>
            <p:nvPr/>
          </p:nvSpPr>
          <p:spPr>
            <a:xfrm>
              <a:off x="4342196" y="1219198"/>
              <a:ext cx="7178290" cy="4884147"/>
            </a:xfrm>
            <a:prstGeom prst="rect">
              <a:avLst/>
            </a:prstGeom>
            <a:solidFill>
              <a:schemeClr val="bg1"/>
            </a:solidFill>
            <a:ln>
              <a:solidFill>
                <a:schemeClr val="bg1"/>
              </a:solid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sz="2800" b="1" dirty="0">
                <a:solidFill>
                  <a:srgbClr val="093991"/>
                </a:solidFill>
                <a:cs typeface="+mn-ea"/>
                <a:sym typeface="+mn-lt"/>
              </a:endParaRPr>
            </a:p>
          </p:txBody>
        </p:sp>
        <p:sp>
          <p:nvSpPr>
            <p:cNvPr id="53" name="íşľïdè">
              <a:extLst>
                <a:ext uri="{FF2B5EF4-FFF2-40B4-BE49-F238E27FC236}">
                  <a16:creationId xmlns:a16="http://schemas.microsoft.com/office/drawing/2014/main" id="{318D0233-7CAF-42DD-A867-D4B8B19176C4}"/>
                </a:ext>
              </a:extLst>
            </p:cNvPr>
            <p:cNvSpPr/>
            <p:nvPr/>
          </p:nvSpPr>
          <p:spPr>
            <a:xfrm rot="5400000">
              <a:off x="4497578" y="1362583"/>
              <a:ext cx="514350" cy="514350"/>
            </a:xfrm>
            <a:prstGeom prst="corner">
              <a:avLst>
                <a:gd name="adj1" fmla="val 9900"/>
                <a:gd name="adj2" fmla="val 9531"/>
              </a:avLst>
            </a:prstGeom>
            <a:solidFill>
              <a:schemeClr val="accent1"/>
            </a:solidFill>
            <a:ln>
              <a:noFill/>
            </a:ln>
          </p:spPr>
          <p:txBody>
            <a:bodyPr anchor="ctr"/>
            <a:lstStyle/>
            <a:p>
              <a:pPr algn="ctr"/>
              <a:endParaRPr lang="zh-CN" altLang="en-US" dirty="0">
                <a:cs typeface="+mn-ea"/>
                <a:sym typeface="+mn-lt"/>
              </a:endParaRPr>
            </a:p>
          </p:txBody>
        </p:sp>
        <p:sp>
          <p:nvSpPr>
            <p:cNvPr id="55" name="TextBox 102">
              <a:extLst>
                <a:ext uri="{FF2B5EF4-FFF2-40B4-BE49-F238E27FC236}">
                  <a16:creationId xmlns:a16="http://schemas.microsoft.com/office/drawing/2014/main" id="{8167D651-AA73-4BB1-BF2B-C0E97CA21CB5}"/>
                </a:ext>
              </a:extLst>
            </p:cNvPr>
            <p:cNvSpPr txBox="1"/>
            <p:nvPr/>
          </p:nvSpPr>
          <p:spPr>
            <a:xfrm>
              <a:off x="4828477" y="1977988"/>
              <a:ext cx="6327203" cy="1060162"/>
            </a:xfrm>
            <a:prstGeom prst="rect">
              <a:avLst/>
            </a:prstGeom>
            <a:noFill/>
          </p:spPr>
          <p:txBody>
            <a:bodyPr wrap="square" lIns="0" tIns="0" rIns="0" bIns="0" rtlCol="0">
              <a:spAutoFit/>
            </a:bodyPr>
            <a:lstStyle/>
            <a:p>
              <a:pPr>
                <a:lnSpc>
                  <a:spcPct val="150000"/>
                </a:lnSpc>
                <a:buSzPct val="25000"/>
              </a:pPr>
              <a:r>
                <a:rPr lang="zh-CN" altLang="en-US" sz="1600" dirty="0">
                  <a:cs typeface="+mn-ea"/>
                  <a:sym typeface="+mn-lt"/>
                </a:rPr>
                <a:t>       在这里输入内容在这里输入内容在这里输入内容在这里输入内容在这里输入内容在这里输入内容在这里输入内容在这里输入内容在这里输入内容在这里输入内容在这里输入内容在这里输入内容在这里输入内容</a:t>
              </a:r>
              <a:endParaRPr lang="en-US" altLang="zh-CN" sz="1600" dirty="0">
                <a:cs typeface="+mn-ea"/>
                <a:sym typeface="+mn-lt"/>
              </a:endParaRPr>
            </a:p>
          </p:txBody>
        </p:sp>
        <p:sp>
          <p:nvSpPr>
            <p:cNvPr id="56" name="TextBox 103">
              <a:extLst>
                <a:ext uri="{FF2B5EF4-FFF2-40B4-BE49-F238E27FC236}">
                  <a16:creationId xmlns:a16="http://schemas.microsoft.com/office/drawing/2014/main" id="{3D912EA2-81B8-40E1-86C7-6937B23D5C69}"/>
                </a:ext>
              </a:extLst>
            </p:cNvPr>
            <p:cNvSpPr txBox="1"/>
            <p:nvPr/>
          </p:nvSpPr>
          <p:spPr>
            <a:xfrm>
              <a:off x="6794242" y="1460071"/>
              <a:ext cx="2165657" cy="369332"/>
            </a:xfrm>
            <a:prstGeom prst="rect">
              <a:avLst/>
            </a:prstGeom>
            <a:noFill/>
          </p:spPr>
          <p:txBody>
            <a:bodyPr wrap="none" lIns="0" tIns="0" rIns="0" bIns="0" rtlCol="0">
              <a:spAutoFit/>
            </a:bodyPr>
            <a:lstStyle/>
            <a:p>
              <a:pPr algn="ctr">
                <a:buSzPct val="25000"/>
              </a:pPr>
              <a:r>
                <a:rPr lang="zh-CN" altLang="en-US" sz="2400" b="1" dirty="0">
                  <a:cs typeface="+mn-ea"/>
                  <a:sym typeface="+mn-lt"/>
                </a:rPr>
                <a:t>在这里输入姓名</a:t>
              </a:r>
            </a:p>
          </p:txBody>
        </p:sp>
        <p:sp>
          <p:nvSpPr>
            <p:cNvPr id="57" name="TextBox 131">
              <a:extLst>
                <a:ext uri="{FF2B5EF4-FFF2-40B4-BE49-F238E27FC236}">
                  <a16:creationId xmlns:a16="http://schemas.microsoft.com/office/drawing/2014/main" id="{C5F6A3DB-9491-4980-BF5E-FD5B95352B2E}"/>
                </a:ext>
              </a:extLst>
            </p:cNvPr>
            <p:cNvSpPr txBox="1"/>
            <p:nvPr/>
          </p:nvSpPr>
          <p:spPr>
            <a:xfrm>
              <a:off x="4828477" y="3767034"/>
              <a:ext cx="928139" cy="230256"/>
            </a:xfrm>
            <a:prstGeom prst="rect">
              <a:avLst/>
            </a:prstGeom>
            <a:noFill/>
          </p:spPr>
          <p:txBody>
            <a:bodyPr wrap="none" lIns="0" tIns="0" rIns="0" bIns="0" rtlCol="0">
              <a:spAutoFit/>
            </a:bodyPr>
            <a:lstStyle/>
            <a:p>
              <a:pPr>
                <a:lnSpc>
                  <a:spcPts val="1733"/>
                </a:lnSpc>
                <a:spcAft>
                  <a:spcPts val="800"/>
                </a:spcAft>
              </a:pPr>
              <a:r>
                <a:rPr lang="zh-CN" altLang="en-US" sz="2400" b="1" dirty="0">
                  <a:cs typeface="+mn-ea"/>
                  <a:sym typeface="+mn-lt"/>
                </a:rPr>
                <a:t>子标题</a:t>
              </a:r>
              <a:endParaRPr lang="en-US" sz="2400" b="1" dirty="0">
                <a:cs typeface="+mn-ea"/>
                <a:sym typeface="+mn-lt"/>
              </a:endParaRPr>
            </a:p>
          </p:txBody>
        </p:sp>
        <p:grpSp>
          <p:nvGrpSpPr>
            <p:cNvPr id="58" name="组合 57">
              <a:extLst>
                <a:ext uri="{FF2B5EF4-FFF2-40B4-BE49-F238E27FC236}">
                  <a16:creationId xmlns:a16="http://schemas.microsoft.com/office/drawing/2014/main" id="{A4970BCC-7E25-4B7D-B08B-39A4ED8B517E}"/>
                </a:ext>
              </a:extLst>
            </p:cNvPr>
            <p:cNvGrpSpPr/>
            <p:nvPr/>
          </p:nvGrpSpPr>
          <p:grpSpPr>
            <a:xfrm>
              <a:off x="6214604" y="3706983"/>
              <a:ext cx="596116" cy="230206"/>
              <a:chOff x="4132854" y="209198"/>
              <a:chExt cx="914400" cy="353119"/>
            </a:xfrm>
            <a:solidFill>
              <a:schemeClr val="accent4"/>
            </a:solidFill>
          </p:grpSpPr>
          <p:sp>
            <p:nvSpPr>
              <p:cNvPr id="59" name="箭头: V 形 58">
                <a:extLst>
                  <a:ext uri="{FF2B5EF4-FFF2-40B4-BE49-F238E27FC236}">
                    <a16:creationId xmlns:a16="http://schemas.microsoft.com/office/drawing/2014/main" id="{B8EF72EF-AA74-4020-83BC-C0EF8CB7ED83}"/>
                  </a:ext>
                </a:extLst>
              </p:cNvPr>
              <p:cNvSpPr/>
              <p:nvPr/>
            </p:nvSpPr>
            <p:spPr>
              <a:xfrm>
                <a:off x="4132854" y="209198"/>
                <a:ext cx="304800" cy="353119"/>
              </a:xfrm>
              <a:prstGeom prst="chevron">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0" name="箭头: V 形 59">
                <a:extLst>
                  <a:ext uri="{FF2B5EF4-FFF2-40B4-BE49-F238E27FC236}">
                    <a16:creationId xmlns:a16="http://schemas.microsoft.com/office/drawing/2014/main" id="{B1556BCE-D4C9-41CC-B03B-F2CD38960DF9}"/>
                  </a:ext>
                </a:extLst>
              </p:cNvPr>
              <p:cNvSpPr/>
              <p:nvPr/>
            </p:nvSpPr>
            <p:spPr>
              <a:xfrm>
                <a:off x="4437654" y="209198"/>
                <a:ext cx="304800" cy="353119"/>
              </a:xfrm>
              <a:prstGeom prst="chevron">
                <a:avLst>
                  <a:gd name="adj" fmla="val 5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1" name="箭头: V 形 60">
                <a:extLst>
                  <a:ext uri="{FF2B5EF4-FFF2-40B4-BE49-F238E27FC236}">
                    <a16:creationId xmlns:a16="http://schemas.microsoft.com/office/drawing/2014/main" id="{4DD73C3A-6C36-46BA-9159-79BF0C6FCFAA}"/>
                  </a:ext>
                </a:extLst>
              </p:cNvPr>
              <p:cNvSpPr/>
              <p:nvPr/>
            </p:nvSpPr>
            <p:spPr>
              <a:xfrm>
                <a:off x="4742454" y="209198"/>
                <a:ext cx="304800" cy="353119"/>
              </a:xfrm>
              <a:prstGeom prst="chevron">
                <a:avLst>
                  <a:gd name="adj" fmla="val 5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62" name="TextBox 102">
              <a:extLst>
                <a:ext uri="{FF2B5EF4-FFF2-40B4-BE49-F238E27FC236}">
                  <a16:creationId xmlns:a16="http://schemas.microsoft.com/office/drawing/2014/main" id="{07C2DE99-FF74-43F6-83F0-ADAEF55D9176}"/>
                </a:ext>
              </a:extLst>
            </p:cNvPr>
            <p:cNvSpPr txBox="1"/>
            <p:nvPr/>
          </p:nvSpPr>
          <p:spPr>
            <a:xfrm>
              <a:off x="4839225" y="4132266"/>
              <a:ext cx="6316455" cy="1429494"/>
            </a:xfrm>
            <a:prstGeom prst="rect">
              <a:avLst/>
            </a:prstGeom>
            <a:noFill/>
          </p:spPr>
          <p:txBody>
            <a:bodyPr wrap="square" lIns="0" tIns="0" rIns="0" bIns="0" rtlCol="0">
              <a:spAutoFit/>
            </a:bodyPr>
            <a:lstStyle/>
            <a:p>
              <a:pPr marL="285750" indent="-285750">
                <a:lnSpc>
                  <a:spcPct val="150000"/>
                </a:lnSpc>
                <a:buClr>
                  <a:srgbClr val="093991"/>
                </a:buClr>
                <a:buSzPct val="80000"/>
                <a:buFont typeface="Wingdings" panose="05000000000000000000" pitchFamily="2" charset="2"/>
                <a:buChar char="l"/>
              </a:pPr>
              <a:r>
                <a:rPr lang="zh-CN" altLang="en-US" sz="1600" dirty="0">
                  <a:cs typeface="+mn-ea"/>
                  <a:sym typeface="+mn-lt"/>
                </a:rPr>
                <a:t>在这里输入内容在这里输入内容在这里输入内容</a:t>
              </a:r>
              <a:endParaRPr lang="en-US" altLang="zh-CN" sz="1600" dirty="0">
                <a:cs typeface="+mn-ea"/>
                <a:sym typeface="+mn-lt"/>
              </a:endParaRPr>
            </a:p>
            <a:p>
              <a:pPr marL="285750" indent="-285750">
                <a:lnSpc>
                  <a:spcPct val="150000"/>
                </a:lnSpc>
                <a:buClr>
                  <a:srgbClr val="093991"/>
                </a:buClr>
                <a:buSzPct val="80000"/>
                <a:buFont typeface="Wingdings" panose="05000000000000000000" pitchFamily="2" charset="2"/>
                <a:buChar char="l"/>
              </a:pPr>
              <a:r>
                <a:rPr lang="zh-CN" altLang="en-US" sz="1600" dirty="0">
                  <a:cs typeface="+mn-ea"/>
                  <a:sym typeface="+mn-lt"/>
                </a:rPr>
                <a:t>在这里输入内容在这里输入内容在这里输入内容</a:t>
              </a:r>
              <a:endParaRPr lang="en-US" altLang="zh-CN" sz="1600" dirty="0">
                <a:cs typeface="+mn-ea"/>
                <a:sym typeface="+mn-lt"/>
              </a:endParaRPr>
            </a:p>
            <a:p>
              <a:pPr marL="285750" indent="-285750">
                <a:lnSpc>
                  <a:spcPct val="150000"/>
                </a:lnSpc>
                <a:buClr>
                  <a:srgbClr val="093991"/>
                </a:buClr>
                <a:buSzPct val="80000"/>
                <a:buFont typeface="Wingdings" panose="05000000000000000000" pitchFamily="2" charset="2"/>
                <a:buChar char="l"/>
              </a:pPr>
              <a:r>
                <a:rPr lang="zh-CN" altLang="en-US" sz="1600" dirty="0">
                  <a:cs typeface="+mn-ea"/>
                  <a:sym typeface="+mn-lt"/>
                </a:rPr>
                <a:t>在这里输入内容在这里输入内容在这里输入内容</a:t>
              </a:r>
              <a:endParaRPr lang="en-US" altLang="zh-CN" sz="1600" dirty="0">
                <a:cs typeface="+mn-ea"/>
                <a:sym typeface="+mn-lt"/>
              </a:endParaRPr>
            </a:p>
            <a:p>
              <a:pPr marL="285750" indent="-285750">
                <a:lnSpc>
                  <a:spcPct val="150000"/>
                </a:lnSpc>
                <a:buClr>
                  <a:srgbClr val="093991"/>
                </a:buClr>
                <a:buSzPct val="80000"/>
                <a:buFont typeface="Wingdings" panose="05000000000000000000" pitchFamily="2" charset="2"/>
                <a:buChar char="l"/>
              </a:pPr>
              <a:r>
                <a:rPr lang="zh-CN" altLang="en-US" sz="1600" dirty="0">
                  <a:cs typeface="+mn-ea"/>
                  <a:sym typeface="+mn-lt"/>
                </a:rPr>
                <a:t>在这里输入内容在这里输入内容在这里输入内容</a:t>
              </a:r>
              <a:endParaRPr lang="en-US" altLang="zh-CN" sz="1600" dirty="0">
                <a:cs typeface="+mn-ea"/>
                <a:sym typeface="+mn-lt"/>
              </a:endParaRPr>
            </a:p>
          </p:txBody>
        </p:sp>
        <p:sp>
          <p:nvSpPr>
            <p:cNvPr id="16" name="íşľïdè">
              <a:extLst>
                <a:ext uri="{FF2B5EF4-FFF2-40B4-BE49-F238E27FC236}">
                  <a16:creationId xmlns:a16="http://schemas.microsoft.com/office/drawing/2014/main" id="{146A50D5-EEC3-46BF-B9F4-3E81FDDBA268}"/>
                </a:ext>
              </a:extLst>
            </p:cNvPr>
            <p:cNvSpPr/>
            <p:nvPr/>
          </p:nvSpPr>
          <p:spPr>
            <a:xfrm rot="16200000">
              <a:off x="10838354" y="5481157"/>
              <a:ext cx="514350" cy="514350"/>
            </a:xfrm>
            <a:prstGeom prst="corner">
              <a:avLst>
                <a:gd name="adj1" fmla="val 9900"/>
                <a:gd name="adj2" fmla="val 9531"/>
              </a:avLst>
            </a:prstGeom>
            <a:solidFill>
              <a:schemeClr val="accent1"/>
            </a:solidFill>
            <a:ln>
              <a:noFill/>
            </a:ln>
          </p:spPr>
          <p:txBody>
            <a:bodyPr anchor="ctr"/>
            <a:lstStyle/>
            <a:p>
              <a:pPr algn="ctr"/>
              <a:endParaRPr lang="zh-CN" altLang="en-US" dirty="0">
                <a:cs typeface="+mn-ea"/>
                <a:sym typeface="+mn-lt"/>
              </a:endParaRPr>
            </a:p>
          </p:txBody>
        </p:sp>
      </p:grpSp>
    </p:spTree>
    <p:custDataLst>
      <p:tags r:id="rId1"/>
    </p:custDataLst>
    <p:extLst>
      <p:ext uri="{BB962C8B-B14F-4D97-AF65-F5344CB8AC3E}">
        <p14:creationId xmlns:p14="http://schemas.microsoft.com/office/powerpoint/2010/main" val="1000594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F4D3C-32FF-48A5-AD45-5E75139F4EFE}"/>
              </a:ext>
            </a:extLst>
          </p:cNvPr>
          <p:cNvSpPr>
            <a:spLocks noGrp="1"/>
          </p:cNvSpPr>
          <p:nvPr>
            <p:ph type="title"/>
          </p:nvPr>
        </p:nvSpPr>
        <p:spPr/>
        <p:txBody>
          <a:bodyPr/>
          <a:lstStyle/>
          <a:p>
            <a:r>
              <a:rPr lang="en-US" altLang="zh-CN" dirty="0">
                <a:latin typeface="+mn-lt"/>
                <a:ea typeface="+mn-ea"/>
                <a:cs typeface="+mn-ea"/>
                <a:sym typeface="+mn-lt"/>
              </a:rPr>
              <a:t>3.5 </a:t>
            </a:r>
            <a:r>
              <a:rPr lang="zh-CN" altLang="en-US" dirty="0">
                <a:latin typeface="+mn-lt"/>
                <a:ea typeface="+mn-ea"/>
                <a:cs typeface="+mn-ea"/>
                <a:sym typeface="+mn-lt"/>
              </a:rPr>
              <a:t>多人物介绍</a:t>
            </a:r>
          </a:p>
        </p:txBody>
      </p:sp>
      <p:sp>
        <p:nvSpPr>
          <p:cNvPr id="3" name="灯片编号占位符 2">
            <a:extLst>
              <a:ext uri="{FF2B5EF4-FFF2-40B4-BE49-F238E27FC236}">
                <a16:creationId xmlns:a16="http://schemas.microsoft.com/office/drawing/2014/main" id="{C44FAACC-7D0C-4F7A-A81D-3A86B164C50F}"/>
              </a:ext>
            </a:extLst>
          </p:cNvPr>
          <p:cNvSpPr>
            <a:spLocks noGrp="1"/>
          </p:cNvSpPr>
          <p:nvPr>
            <p:ph type="sldNum" sz="quarter" idx="12"/>
          </p:nvPr>
        </p:nvSpPr>
        <p:spPr/>
        <p:txBody>
          <a:bodyPr/>
          <a:lstStyle/>
          <a:p>
            <a:fld id="{5DD3DB80-B894-403A-B48E-6FDC1A72010E}" type="slidenum">
              <a:rPr lang="en-US" altLang="zh-CN" smtClean="0">
                <a:cs typeface="+mn-ea"/>
                <a:sym typeface="+mn-lt"/>
              </a:rPr>
              <a:pPr/>
              <a:t>25</a:t>
            </a:fld>
            <a:endParaRPr lang="en-US" altLang="zh-CN">
              <a:cs typeface="+mn-ea"/>
              <a:sym typeface="+mn-lt"/>
            </a:endParaRPr>
          </a:p>
        </p:txBody>
      </p:sp>
      <p:grpSp>
        <p:nvGrpSpPr>
          <p:cNvPr id="4" name="组合 3">
            <a:extLst>
              <a:ext uri="{FF2B5EF4-FFF2-40B4-BE49-F238E27FC236}">
                <a16:creationId xmlns:a16="http://schemas.microsoft.com/office/drawing/2014/main" id="{F6E387EA-008E-4937-BEE4-A01CBEEE5A34}"/>
              </a:ext>
            </a:extLst>
          </p:cNvPr>
          <p:cNvGrpSpPr/>
          <p:nvPr/>
        </p:nvGrpSpPr>
        <p:grpSpPr>
          <a:xfrm>
            <a:off x="669923" y="3447320"/>
            <a:ext cx="2327403" cy="2576034"/>
            <a:chOff x="669923" y="3447320"/>
            <a:chExt cx="2327403" cy="2576034"/>
          </a:xfrm>
        </p:grpSpPr>
        <p:sp>
          <p:nvSpPr>
            <p:cNvPr id="112" name="îşlíḍé">
              <a:extLst>
                <a:ext uri="{FF2B5EF4-FFF2-40B4-BE49-F238E27FC236}">
                  <a16:creationId xmlns:a16="http://schemas.microsoft.com/office/drawing/2014/main" id="{3B3253E7-DFDD-45FA-9DB2-F43A46DE72E3}"/>
                </a:ext>
              </a:extLst>
            </p:cNvPr>
            <p:cNvSpPr/>
            <p:nvPr/>
          </p:nvSpPr>
          <p:spPr bwMode="auto">
            <a:xfrm>
              <a:off x="669923" y="3447320"/>
              <a:ext cx="2306411" cy="2576034"/>
            </a:xfrm>
            <a:prstGeom prst="rect">
              <a:avLst/>
            </a:prstGeom>
            <a:solidFill>
              <a:schemeClr val="bg1"/>
            </a:solidFill>
            <a:ln w="9525">
              <a:noFill/>
              <a:prstDash val="dash"/>
              <a:miter lim="800000"/>
              <a:headEnd/>
              <a:tailEnd/>
            </a:ln>
            <a:effectLst>
              <a:outerShdw blurRad="266700" dist="50800" dir="5400000" algn="ctr" rotWithShape="0">
                <a:srgbClr val="000000">
                  <a:alpha val="10000"/>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115" name="iślîḍê">
              <a:extLst>
                <a:ext uri="{FF2B5EF4-FFF2-40B4-BE49-F238E27FC236}">
                  <a16:creationId xmlns:a16="http://schemas.microsoft.com/office/drawing/2014/main" id="{F32F1E48-BD44-4CEF-891C-2F252572D9B5}"/>
                </a:ext>
              </a:extLst>
            </p:cNvPr>
            <p:cNvSpPr/>
            <p:nvPr/>
          </p:nvSpPr>
          <p:spPr>
            <a:xfrm>
              <a:off x="1474633" y="3580236"/>
              <a:ext cx="738976" cy="369332"/>
            </a:xfrm>
            <a:prstGeom prst="rect">
              <a:avLst/>
            </a:prstGeom>
          </p:spPr>
          <p:txBody>
            <a:bodyPr wrap="square">
              <a:spAutoFit/>
            </a:bodyPr>
            <a:lstStyle/>
            <a:p>
              <a:pPr lvl="0" algn="ctr" defTabSz="913765">
                <a:buSzPct val="25000"/>
                <a:defRPr/>
              </a:pPr>
              <a:r>
                <a:rPr lang="zh-CN" altLang="en-US" b="1" dirty="0">
                  <a:solidFill>
                    <a:schemeClr val="accent1"/>
                  </a:solidFill>
                  <a:cs typeface="+mn-ea"/>
                  <a:sym typeface="+mn-lt"/>
                </a:rPr>
                <a:t>姓名</a:t>
              </a:r>
              <a:endParaRPr lang="en-US" altLang="zh-CN" b="1" dirty="0">
                <a:solidFill>
                  <a:schemeClr val="accent1"/>
                </a:solidFill>
                <a:cs typeface="+mn-ea"/>
                <a:sym typeface="+mn-lt"/>
              </a:endParaRPr>
            </a:p>
          </p:txBody>
        </p:sp>
        <p:sp>
          <p:nvSpPr>
            <p:cNvPr id="116" name="ïşľîḋe">
              <a:extLst>
                <a:ext uri="{FF2B5EF4-FFF2-40B4-BE49-F238E27FC236}">
                  <a16:creationId xmlns:a16="http://schemas.microsoft.com/office/drawing/2014/main" id="{0CD699A4-B480-4A26-BDDA-AE0FEDCFF02D}"/>
                </a:ext>
              </a:extLst>
            </p:cNvPr>
            <p:cNvSpPr txBox="1"/>
            <p:nvPr/>
          </p:nvSpPr>
          <p:spPr>
            <a:xfrm>
              <a:off x="690915" y="4082484"/>
              <a:ext cx="2306411" cy="1907549"/>
            </a:xfrm>
            <a:prstGeom prst="rect">
              <a:avLst/>
            </a:prstGeom>
            <a:noFill/>
            <a:ln>
              <a:noFill/>
            </a:ln>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70000"/>
                </a:lnSpc>
                <a:buSzPct val="25000"/>
              </a:pPr>
              <a:r>
                <a:rPr lang="zh-CN" altLang="en-US" sz="1400" dirty="0">
                  <a:cs typeface="+mn-ea"/>
                  <a:sym typeface="+mn-lt"/>
                </a:rPr>
                <a:t>       在这里输入内容在这里输入内容在这里输入内容在这里输入内容在这里输入内容在这里输入内容在这里输入内容在这里输入内容</a:t>
              </a:r>
            </a:p>
          </p:txBody>
        </p:sp>
      </p:grpSp>
      <p:sp>
        <p:nvSpPr>
          <p:cNvPr id="26" name="椭圆 25">
            <a:extLst>
              <a:ext uri="{FF2B5EF4-FFF2-40B4-BE49-F238E27FC236}">
                <a16:creationId xmlns:a16="http://schemas.microsoft.com/office/drawing/2014/main" id="{0FC141B7-9D94-4A65-9298-6E427E1807E2}"/>
              </a:ext>
            </a:extLst>
          </p:cNvPr>
          <p:cNvSpPr>
            <a:spLocks noChangeAspect="1"/>
          </p:cNvSpPr>
          <p:nvPr/>
        </p:nvSpPr>
        <p:spPr>
          <a:xfrm>
            <a:off x="884083" y="1397523"/>
            <a:ext cx="1855249" cy="1855249"/>
          </a:xfrm>
          <a:prstGeom prst="ellipse">
            <a:avLst/>
          </a:prstGeom>
          <a:blipFill dpi="0" rotWithShape="1">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nvGrpSpPr>
          <p:cNvPr id="7" name="组合 6">
            <a:extLst>
              <a:ext uri="{FF2B5EF4-FFF2-40B4-BE49-F238E27FC236}">
                <a16:creationId xmlns:a16="http://schemas.microsoft.com/office/drawing/2014/main" id="{22ADC2ED-ABA6-4AB2-B12D-B9DD98DFFA17}"/>
              </a:ext>
            </a:extLst>
          </p:cNvPr>
          <p:cNvGrpSpPr/>
          <p:nvPr/>
        </p:nvGrpSpPr>
        <p:grpSpPr>
          <a:xfrm>
            <a:off x="9215661" y="3447320"/>
            <a:ext cx="2327403" cy="2576034"/>
            <a:chOff x="9215661" y="3447320"/>
            <a:chExt cx="2327403" cy="2576034"/>
          </a:xfrm>
        </p:grpSpPr>
        <p:sp>
          <p:nvSpPr>
            <p:cNvPr id="49" name="îşlíḍé">
              <a:extLst>
                <a:ext uri="{FF2B5EF4-FFF2-40B4-BE49-F238E27FC236}">
                  <a16:creationId xmlns:a16="http://schemas.microsoft.com/office/drawing/2014/main" id="{AF41A0AD-AA70-42F7-A866-9EDC297CCDB6}"/>
                </a:ext>
              </a:extLst>
            </p:cNvPr>
            <p:cNvSpPr/>
            <p:nvPr/>
          </p:nvSpPr>
          <p:spPr bwMode="auto">
            <a:xfrm>
              <a:off x="9215661" y="3447320"/>
              <a:ext cx="2306411" cy="2576034"/>
            </a:xfrm>
            <a:prstGeom prst="rect">
              <a:avLst/>
            </a:prstGeom>
            <a:solidFill>
              <a:schemeClr val="bg1"/>
            </a:solidFill>
            <a:ln w="9525">
              <a:noFill/>
              <a:prstDash val="dash"/>
              <a:miter lim="800000"/>
              <a:headEnd/>
              <a:tailEnd/>
            </a:ln>
            <a:effectLst>
              <a:outerShdw blurRad="266700" dist="50800" dir="5400000" algn="ctr" rotWithShape="0">
                <a:srgbClr val="000000">
                  <a:alpha val="10000"/>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50" name="iślîḍê">
              <a:extLst>
                <a:ext uri="{FF2B5EF4-FFF2-40B4-BE49-F238E27FC236}">
                  <a16:creationId xmlns:a16="http://schemas.microsoft.com/office/drawing/2014/main" id="{725C8BE1-DA5B-4F6A-B93F-64920E005EEF}"/>
                </a:ext>
              </a:extLst>
            </p:cNvPr>
            <p:cNvSpPr/>
            <p:nvPr/>
          </p:nvSpPr>
          <p:spPr>
            <a:xfrm>
              <a:off x="10020371" y="3580236"/>
              <a:ext cx="738976" cy="369332"/>
            </a:xfrm>
            <a:prstGeom prst="rect">
              <a:avLst/>
            </a:prstGeom>
          </p:spPr>
          <p:txBody>
            <a:bodyPr wrap="square">
              <a:spAutoFit/>
            </a:bodyPr>
            <a:lstStyle/>
            <a:p>
              <a:pPr lvl="0" algn="ctr" defTabSz="913765">
                <a:buSzPct val="25000"/>
                <a:defRPr/>
              </a:pPr>
              <a:r>
                <a:rPr lang="zh-CN" altLang="en-US" b="1" dirty="0">
                  <a:solidFill>
                    <a:schemeClr val="accent1"/>
                  </a:solidFill>
                  <a:cs typeface="+mn-ea"/>
                  <a:sym typeface="+mn-lt"/>
                </a:rPr>
                <a:t>姓名</a:t>
              </a:r>
              <a:endParaRPr lang="en-US" altLang="zh-CN" b="1" dirty="0">
                <a:solidFill>
                  <a:schemeClr val="accent1"/>
                </a:solidFill>
                <a:cs typeface="+mn-ea"/>
                <a:sym typeface="+mn-lt"/>
              </a:endParaRPr>
            </a:p>
          </p:txBody>
        </p:sp>
        <p:sp>
          <p:nvSpPr>
            <p:cNvPr id="51" name="ïşľîḋe">
              <a:extLst>
                <a:ext uri="{FF2B5EF4-FFF2-40B4-BE49-F238E27FC236}">
                  <a16:creationId xmlns:a16="http://schemas.microsoft.com/office/drawing/2014/main" id="{F817BDD9-E855-4D78-8C8B-5116BE3748CC}"/>
                </a:ext>
              </a:extLst>
            </p:cNvPr>
            <p:cNvSpPr txBox="1"/>
            <p:nvPr/>
          </p:nvSpPr>
          <p:spPr>
            <a:xfrm>
              <a:off x="9236653" y="4082484"/>
              <a:ext cx="2306411" cy="1907549"/>
            </a:xfrm>
            <a:prstGeom prst="rect">
              <a:avLst/>
            </a:prstGeom>
            <a:noFill/>
            <a:ln>
              <a:noFill/>
            </a:ln>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70000"/>
                </a:lnSpc>
                <a:buSzPct val="25000"/>
              </a:pPr>
              <a:r>
                <a:rPr lang="zh-CN" altLang="en-US" sz="1400" dirty="0">
                  <a:cs typeface="+mn-ea"/>
                  <a:sym typeface="+mn-lt"/>
                </a:rPr>
                <a:t>       在这里输入内容在这里输入内容在这里输入内容在这里输入内容在这里输入内容在这里输入内容在这里输入内容在这里输入内容</a:t>
              </a:r>
            </a:p>
          </p:txBody>
        </p:sp>
      </p:grpSp>
      <p:sp>
        <p:nvSpPr>
          <p:cNvPr id="52" name="椭圆 51">
            <a:extLst>
              <a:ext uri="{FF2B5EF4-FFF2-40B4-BE49-F238E27FC236}">
                <a16:creationId xmlns:a16="http://schemas.microsoft.com/office/drawing/2014/main" id="{679D7D68-9711-4702-83B4-5E8D45405A50}"/>
              </a:ext>
            </a:extLst>
          </p:cNvPr>
          <p:cNvSpPr>
            <a:spLocks noChangeAspect="1"/>
          </p:cNvSpPr>
          <p:nvPr/>
        </p:nvSpPr>
        <p:spPr>
          <a:xfrm>
            <a:off x="9429821" y="1397523"/>
            <a:ext cx="1855249" cy="1855249"/>
          </a:xfrm>
          <a:prstGeom prst="ellipse">
            <a:avLst/>
          </a:prstGeom>
          <a:blipFill dpi="0" rotWithShape="1">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nvGrpSpPr>
          <p:cNvPr id="5" name="组合 4">
            <a:extLst>
              <a:ext uri="{FF2B5EF4-FFF2-40B4-BE49-F238E27FC236}">
                <a16:creationId xmlns:a16="http://schemas.microsoft.com/office/drawing/2014/main" id="{40EFB7FD-86A1-49B7-8B48-B7ADC0994974}"/>
              </a:ext>
            </a:extLst>
          </p:cNvPr>
          <p:cNvGrpSpPr/>
          <p:nvPr/>
        </p:nvGrpSpPr>
        <p:grpSpPr>
          <a:xfrm>
            <a:off x="3510976" y="3447320"/>
            <a:ext cx="2327403" cy="2576034"/>
            <a:chOff x="3510976" y="3447320"/>
            <a:chExt cx="2327403" cy="2576034"/>
          </a:xfrm>
        </p:grpSpPr>
        <p:sp>
          <p:nvSpPr>
            <p:cNvPr id="54" name="îşlíḍé">
              <a:extLst>
                <a:ext uri="{FF2B5EF4-FFF2-40B4-BE49-F238E27FC236}">
                  <a16:creationId xmlns:a16="http://schemas.microsoft.com/office/drawing/2014/main" id="{E0001499-5CF6-4F69-A691-935A7DBD4685}"/>
                </a:ext>
              </a:extLst>
            </p:cNvPr>
            <p:cNvSpPr/>
            <p:nvPr/>
          </p:nvSpPr>
          <p:spPr bwMode="auto">
            <a:xfrm>
              <a:off x="3510976" y="3447320"/>
              <a:ext cx="2306411" cy="2576034"/>
            </a:xfrm>
            <a:prstGeom prst="rect">
              <a:avLst/>
            </a:prstGeom>
            <a:solidFill>
              <a:schemeClr val="bg1"/>
            </a:solidFill>
            <a:ln w="9525">
              <a:noFill/>
              <a:prstDash val="dash"/>
              <a:miter lim="800000"/>
              <a:headEnd/>
              <a:tailEnd/>
            </a:ln>
            <a:effectLst>
              <a:outerShdw blurRad="266700" dist="50800" dir="5400000" algn="ctr" rotWithShape="0">
                <a:srgbClr val="000000">
                  <a:alpha val="10000"/>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55" name="iślîḍê">
              <a:extLst>
                <a:ext uri="{FF2B5EF4-FFF2-40B4-BE49-F238E27FC236}">
                  <a16:creationId xmlns:a16="http://schemas.microsoft.com/office/drawing/2014/main" id="{3D356225-5C42-41A0-AFA8-1127BADA4737}"/>
                </a:ext>
              </a:extLst>
            </p:cNvPr>
            <p:cNvSpPr/>
            <p:nvPr/>
          </p:nvSpPr>
          <p:spPr>
            <a:xfrm>
              <a:off x="4315686" y="3580236"/>
              <a:ext cx="738976" cy="369332"/>
            </a:xfrm>
            <a:prstGeom prst="rect">
              <a:avLst/>
            </a:prstGeom>
          </p:spPr>
          <p:txBody>
            <a:bodyPr wrap="square">
              <a:spAutoFit/>
            </a:bodyPr>
            <a:lstStyle/>
            <a:p>
              <a:pPr lvl="0" algn="ctr" defTabSz="913765">
                <a:buSzPct val="25000"/>
                <a:defRPr/>
              </a:pPr>
              <a:r>
                <a:rPr lang="zh-CN" altLang="en-US" b="1" dirty="0">
                  <a:solidFill>
                    <a:schemeClr val="accent1"/>
                  </a:solidFill>
                  <a:cs typeface="+mn-ea"/>
                  <a:sym typeface="+mn-lt"/>
                </a:rPr>
                <a:t>姓名</a:t>
              </a:r>
              <a:endParaRPr lang="en-US" altLang="zh-CN" b="1" dirty="0">
                <a:solidFill>
                  <a:schemeClr val="accent1"/>
                </a:solidFill>
                <a:cs typeface="+mn-ea"/>
                <a:sym typeface="+mn-lt"/>
              </a:endParaRPr>
            </a:p>
          </p:txBody>
        </p:sp>
        <p:sp>
          <p:nvSpPr>
            <p:cNvPr id="56" name="ïşľîḋe">
              <a:extLst>
                <a:ext uri="{FF2B5EF4-FFF2-40B4-BE49-F238E27FC236}">
                  <a16:creationId xmlns:a16="http://schemas.microsoft.com/office/drawing/2014/main" id="{D5EF3D8F-A62A-4AB6-876D-313047499F3D}"/>
                </a:ext>
              </a:extLst>
            </p:cNvPr>
            <p:cNvSpPr txBox="1"/>
            <p:nvPr/>
          </p:nvSpPr>
          <p:spPr>
            <a:xfrm>
              <a:off x="3531968" y="4082484"/>
              <a:ext cx="2306411" cy="1907549"/>
            </a:xfrm>
            <a:prstGeom prst="rect">
              <a:avLst/>
            </a:prstGeom>
            <a:noFill/>
            <a:ln>
              <a:noFill/>
            </a:ln>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70000"/>
                </a:lnSpc>
                <a:buSzPct val="25000"/>
              </a:pPr>
              <a:r>
                <a:rPr lang="zh-CN" altLang="en-US" sz="1400" dirty="0">
                  <a:cs typeface="+mn-ea"/>
                  <a:sym typeface="+mn-lt"/>
                </a:rPr>
                <a:t>       在这里输入内容在这里输入内容在这里输入内容在这里输入内容在这里输入内容在这里输入内容在这里输入内容在这里输入内容</a:t>
              </a:r>
            </a:p>
          </p:txBody>
        </p:sp>
      </p:grpSp>
      <p:sp>
        <p:nvSpPr>
          <p:cNvPr id="57" name="椭圆 56">
            <a:extLst>
              <a:ext uri="{FF2B5EF4-FFF2-40B4-BE49-F238E27FC236}">
                <a16:creationId xmlns:a16="http://schemas.microsoft.com/office/drawing/2014/main" id="{2D9FA36C-729F-4226-9B1F-C5902CDAD2E9}"/>
              </a:ext>
            </a:extLst>
          </p:cNvPr>
          <p:cNvSpPr>
            <a:spLocks noChangeAspect="1"/>
          </p:cNvSpPr>
          <p:nvPr/>
        </p:nvSpPr>
        <p:spPr>
          <a:xfrm>
            <a:off x="3725136" y="1397523"/>
            <a:ext cx="1855249" cy="1855249"/>
          </a:xfrm>
          <a:prstGeom prst="ellipse">
            <a:avLst/>
          </a:prstGeom>
          <a:blipFill dpi="0" rotWithShape="1">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4D9A50FF-8537-41D8-ABC2-CE9154FB175A}"/>
              </a:ext>
            </a:extLst>
          </p:cNvPr>
          <p:cNvGrpSpPr/>
          <p:nvPr/>
        </p:nvGrpSpPr>
        <p:grpSpPr>
          <a:xfrm>
            <a:off x="6352029" y="3447320"/>
            <a:ext cx="2327403" cy="2576034"/>
            <a:chOff x="6352029" y="3447320"/>
            <a:chExt cx="2327403" cy="2576034"/>
          </a:xfrm>
        </p:grpSpPr>
        <p:sp>
          <p:nvSpPr>
            <p:cNvPr id="69" name="îşlíḍé">
              <a:extLst>
                <a:ext uri="{FF2B5EF4-FFF2-40B4-BE49-F238E27FC236}">
                  <a16:creationId xmlns:a16="http://schemas.microsoft.com/office/drawing/2014/main" id="{2B1737CE-95DE-4FC8-AA61-993C2B6071FD}"/>
                </a:ext>
              </a:extLst>
            </p:cNvPr>
            <p:cNvSpPr/>
            <p:nvPr/>
          </p:nvSpPr>
          <p:spPr bwMode="auto">
            <a:xfrm>
              <a:off x="6352029" y="3447320"/>
              <a:ext cx="2306411" cy="2576034"/>
            </a:xfrm>
            <a:prstGeom prst="rect">
              <a:avLst/>
            </a:prstGeom>
            <a:solidFill>
              <a:schemeClr val="bg1"/>
            </a:solidFill>
            <a:ln w="9525">
              <a:noFill/>
              <a:prstDash val="dash"/>
              <a:miter lim="800000"/>
              <a:headEnd/>
              <a:tailEnd/>
            </a:ln>
            <a:effectLst>
              <a:outerShdw blurRad="266700" dist="50800" dir="5400000" algn="ctr" rotWithShape="0">
                <a:srgbClr val="000000">
                  <a:alpha val="10000"/>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cs typeface="+mn-ea"/>
                <a:sym typeface="+mn-lt"/>
              </a:endParaRPr>
            </a:p>
          </p:txBody>
        </p:sp>
        <p:sp>
          <p:nvSpPr>
            <p:cNvPr id="70" name="iślîḍê">
              <a:extLst>
                <a:ext uri="{FF2B5EF4-FFF2-40B4-BE49-F238E27FC236}">
                  <a16:creationId xmlns:a16="http://schemas.microsoft.com/office/drawing/2014/main" id="{75A561E6-84F3-41DF-A1D3-5880DBC73AF8}"/>
                </a:ext>
              </a:extLst>
            </p:cNvPr>
            <p:cNvSpPr/>
            <p:nvPr/>
          </p:nvSpPr>
          <p:spPr>
            <a:xfrm>
              <a:off x="7156739" y="3580236"/>
              <a:ext cx="738976" cy="369332"/>
            </a:xfrm>
            <a:prstGeom prst="rect">
              <a:avLst/>
            </a:prstGeom>
          </p:spPr>
          <p:txBody>
            <a:bodyPr wrap="square">
              <a:spAutoFit/>
            </a:bodyPr>
            <a:lstStyle/>
            <a:p>
              <a:pPr lvl="0" algn="ctr" defTabSz="913765">
                <a:buSzPct val="25000"/>
                <a:defRPr/>
              </a:pPr>
              <a:r>
                <a:rPr lang="zh-CN" altLang="en-US" b="1" dirty="0">
                  <a:solidFill>
                    <a:schemeClr val="accent1"/>
                  </a:solidFill>
                  <a:cs typeface="+mn-ea"/>
                  <a:sym typeface="+mn-lt"/>
                </a:rPr>
                <a:t>姓名</a:t>
              </a:r>
              <a:endParaRPr lang="en-US" altLang="zh-CN" b="1" dirty="0">
                <a:solidFill>
                  <a:schemeClr val="accent1"/>
                </a:solidFill>
                <a:cs typeface="+mn-ea"/>
                <a:sym typeface="+mn-lt"/>
              </a:endParaRPr>
            </a:p>
          </p:txBody>
        </p:sp>
        <p:sp>
          <p:nvSpPr>
            <p:cNvPr id="71" name="ïşľîḋe">
              <a:extLst>
                <a:ext uri="{FF2B5EF4-FFF2-40B4-BE49-F238E27FC236}">
                  <a16:creationId xmlns:a16="http://schemas.microsoft.com/office/drawing/2014/main" id="{4FC2BB1A-64F8-437F-A286-5EBD2C8AB0A9}"/>
                </a:ext>
              </a:extLst>
            </p:cNvPr>
            <p:cNvSpPr txBox="1"/>
            <p:nvPr/>
          </p:nvSpPr>
          <p:spPr>
            <a:xfrm>
              <a:off x="6373021" y="4082484"/>
              <a:ext cx="2306411" cy="1907549"/>
            </a:xfrm>
            <a:prstGeom prst="rect">
              <a:avLst/>
            </a:prstGeom>
            <a:noFill/>
            <a:ln>
              <a:noFill/>
            </a:ln>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70000"/>
                </a:lnSpc>
                <a:buSzPct val="25000"/>
              </a:pPr>
              <a:r>
                <a:rPr lang="zh-CN" altLang="en-US" sz="1400" dirty="0">
                  <a:cs typeface="+mn-ea"/>
                  <a:sym typeface="+mn-lt"/>
                </a:rPr>
                <a:t>       在这里输入内容在这里输入内容在这里输入内容在这里输入内容在这里输入内容在这里输入内容在这里输入内容在这里输入内容</a:t>
              </a:r>
            </a:p>
          </p:txBody>
        </p:sp>
      </p:grpSp>
      <p:sp>
        <p:nvSpPr>
          <p:cNvPr id="72" name="椭圆 71">
            <a:extLst>
              <a:ext uri="{FF2B5EF4-FFF2-40B4-BE49-F238E27FC236}">
                <a16:creationId xmlns:a16="http://schemas.microsoft.com/office/drawing/2014/main" id="{0EE773C0-6823-410C-8AC7-93EF535F83BA}"/>
              </a:ext>
            </a:extLst>
          </p:cNvPr>
          <p:cNvSpPr>
            <a:spLocks noChangeAspect="1"/>
          </p:cNvSpPr>
          <p:nvPr/>
        </p:nvSpPr>
        <p:spPr>
          <a:xfrm>
            <a:off x="6566189" y="1397523"/>
            <a:ext cx="1855249" cy="1855249"/>
          </a:xfrm>
          <a:prstGeom prst="ellipse">
            <a:avLst/>
          </a:prstGeom>
          <a:blipFill dpi="0" rotWithShape="1">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Tree>
    <p:custDataLst>
      <p:tags r:id="rId1"/>
    </p:custDataLst>
    <p:extLst>
      <p:ext uri="{BB962C8B-B14F-4D97-AF65-F5344CB8AC3E}">
        <p14:creationId xmlns:p14="http://schemas.microsoft.com/office/powerpoint/2010/main" val="3493189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DBC7B-AB15-4E10-800D-E81BD8FFF804}"/>
              </a:ext>
            </a:extLst>
          </p:cNvPr>
          <p:cNvSpPr>
            <a:spLocks noGrp="1"/>
          </p:cNvSpPr>
          <p:nvPr>
            <p:ph type="title"/>
          </p:nvPr>
        </p:nvSpPr>
        <p:spPr/>
        <p:txBody>
          <a:bodyPr/>
          <a:lstStyle/>
          <a:p>
            <a:r>
              <a:rPr lang="en-US" altLang="zh-CN" dirty="0">
                <a:cs typeface="+mn-ea"/>
                <a:sym typeface="+mn-lt"/>
              </a:rPr>
              <a:t>3.6 </a:t>
            </a:r>
            <a:r>
              <a:rPr lang="zh-CN" altLang="en-US" dirty="0">
                <a:cs typeface="+mn-ea"/>
                <a:sym typeface="+mn-lt"/>
              </a:rPr>
              <a:t>团队组织结构图</a:t>
            </a:r>
            <a:endParaRPr lang="zh-CN" altLang="en-US" dirty="0"/>
          </a:p>
        </p:txBody>
      </p:sp>
      <p:sp>
        <p:nvSpPr>
          <p:cNvPr id="3" name="灯片编号占位符 2">
            <a:extLst>
              <a:ext uri="{FF2B5EF4-FFF2-40B4-BE49-F238E27FC236}">
                <a16:creationId xmlns:a16="http://schemas.microsoft.com/office/drawing/2014/main" id="{E8C60CFC-245C-41C1-A859-3E3830F35828}"/>
              </a:ext>
            </a:extLst>
          </p:cNvPr>
          <p:cNvSpPr>
            <a:spLocks noGrp="1"/>
          </p:cNvSpPr>
          <p:nvPr>
            <p:ph type="sldNum" sz="quarter" idx="12"/>
          </p:nvPr>
        </p:nvSpPr>
        <p:spPr/>
        <p:txBody>
          <a:bodyPr/>
          <a:lstStyle/>
          <a:p>
            <a:fld id="{5DD3DB80-B894-403A-B48E-6FDC1A72010E}" type="slidenum">
              <a:rPr lang="en-US" altLang="zh-CN" smtClean="0"/>
              <a:pPr/>
              <a:t>26</a:t>
            </a:fld>
            <a:endParaRPr lang="en-US" altLang="zh-CN"/>
          </a:p>
        </p:txBody>
      </p:sp>
      <p:sp>
        <p:nvSpPr>
          <p:cNvPr id="5" name="椭圆 4">
            <a:extLst>
              <a:ext uri="{FF2B5EF4-FFF2-40B4-BE49-F238E27FC236}">
                <a16:creationId xmlns:a16="http://schemas.microsoft.com/office/drawing/2014/main" id="{B89DAED9-8210-4963-A9C4-62753CA618B1}"/>
              </a:ext>
            </a:extLst>
          </p:cNvPr>
          <p:cNvSpPr/>
          <p:nvPr/>
        </p:nvSpPr>
        <p:spPr>
          <a:xfrm>
            <a:off x="5313166" y="2811464"/>
            <a:ext cx="1565668" cy="1565669"/>
          </a:xfrm>
          <a:prstGeom prst="ellipse">
            <a:avLst/>
          </a:prstGeom>
          <a:blipFill rotWithShape="1">
            <a:blip r:embed="rId4"/>
            <a:stretch>
              <a:fillRect/>
            </a:stretch>
          </a:blipFill>
          <a:ln w="38100" cmpd="sng">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600" b="1"/>
          </a:p>
        </p:txBody>
      </p:sp>
      <p:sp>
        <p:nvSpPr>
          <p:cNvPr id="6" name="矩形 5">
            <a:extLst>
              <a:ext uri="{FF2B5EF4-FFF2-40B4-BE49-F238E27FC236}">
                <a16:creationId xmlns:a16="http://schemas.microsoft.com/office/drawing/2014/main" id="{69453CC8-CCF5-45CF-BF91-4D967BCBB7CD}"/>
              </a:ext>
            </a:extLst>
          </p:cNvPr>
          <p:cNvSpPr/>
          <p:nvPr/>
        </p:nvSpPr>
        <p:spPr>
          <a:xfrm>
            <a:off x="5313166" y="4187128"/>
            <a:ext cx="1565668" cy="37350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b="1" dirty="0"/>
              <a:t>职位</a:t>
            </a:r>
          </a:p>
        </p:txBody>
      </p:sp>
      <p:sp>
        <p:nvSpPr>
          <p:cNvPr id="8" name="椭圆 7">
            <a:extLst>
              <a:ext uri="{FF2B5EF4-FFF2-40B4-BE49-F238E27FC236}">
                <a16:creationId xmlns:a16="http://schemas.microsoft.com/office/drawing/2014/main" id="{9AC924C6-43E9-444C-853B-8860D1D4107C}"/>
              </a:ext>
            </a:extLst>
          </p:cNvPr>
          <p:cNvSpPr/>
          <p:nvPr/>
        </p:nvSpPr>
        <p:spPr>
          <a:xfrm>
            <a:off x="3412520" y="4500112"/>
            <a:ext cx="1163138" cy="1163142"/>
          </a:xfrm>
          <a:prstGeom prst="ellipse">
            <a:avLst/>
          </a:prstGeom>
          <a:blipFill rotWithShape="1">
            <a:blip r:embed="rId5"/>
            <a:stretch>
              <a:fillRect/>
            </a:stretch>
          </a:blipFill>
          <a:ln w="38100" cmpd="sng">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33" b="1"/>
          </a:p>
        </p:txBody>
      </p:sp>
      <p:sp>
        <p:nvSpPr>
          <p:cNvPr id="9" name="矩形 8">
            <a:extLst>
              <a:ext uri="{FF2B5EF4-FFF2-40B4-BE49-F238E27FC236}">
                <a16:creationId xmlns:a16="http://schemas.microsoft.com/office/drawing/2014/main" id="{BD248730-A1CC-4C72-9DA1-5F94A34D0430}"/>
              </a:ext>
            </a:extLst>
          </p:cNvPr>
          <p:cNvSpPr/>
          <p:nvPr/>
        </p:nvSpPr>
        <p:spPr>
          <a:xfrm>
            <a:off x="3348531" y="5522099"/>
            <a:ext cx="1291117" cy="2774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33" b="1" dirty="0"/>
              <a:t>职位</a:t>
            </a:r>
          </a:p>
        </p:txBody>
      </p:sp>
      <p:sp>
        <p:nvSpPr>
          <p:cNvPr id="11" name="椭圆 10">
            <a:extLst>
              <a:ext uri="{FF2B5EF4-FFF2-40B4-BE49-F238E27FC236}">
                <a16:creationId xmlns:a16="http://schemas.microsoft.com/office/drawing/2014/main" id="{BCA1D7D4-D939-49BB-AF95-FB3A89DC2FDF}"/>
              </a:ext>
            </a:extLst>
          </p:cNvPr>
          <p:cNvSpPr/>
          <p:nvPr/>
        </p:nvSpPr>
        <p:spPr>
          <a:xfrm>
            <a:off x="3412520" y="1899185"/>
            <a:ext cx="1163138" cy="1163142"/>
          </a:xfrm>
          <a:prstGeom prst="ellipse">
            <a:avLst/>
          </a:prstGeom>
          <a:blipFill rotWithShape="1">
            <a:blip r:embed="rId6"/>
            <a:stretch>
              <a:fillRect/>
            </a:stretch>
          </a:blipFill>
          <a:ln w="38100" cmpd="sng">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33" b="1"/>
          </a:p>
        </p:txBody>
      </p:sp>
      <p:sp>
        <p:nvSpPr>
          <p:cNvPr id="12" name="矩形 11">
            <a:extLst>
              <a:ext uri="{FF2B5EF4-FFF2-40B4-BE49-F238E27FC236}">
                <a16:creationId xmlns:a16="http://schemas.microsoft.com/office/drawing/2014/main" id="{5DE3ABE4-9E01-4130-A851-4427D1CA5F2C}"/>
              </a:ext>
            </a:extLst>
          </p:cNvPr>
          <p:cNvSpPr/>
          <p:nvPr/>
        </p:nvSpPr>
        <p:spPr>
          <a:xfrm>
            <a:off x="3348531" y="2921172"/>
            <a:ext cx="1291117" cy="2774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33" b="1" dirty="0"/>
              <a:t>职位</a:t>
            </a:r>
          </a:p>
        </p:txBody>
      </p:sp>
      <p:sp>
        <p:nvSpPr>
          <p:cNvPr id="14" name="椭圆 13">
            <a:extLst>
              <a:ext uri="{FF2B5EF4-FFF2-40B4-BE49-F238E27FC236}">
                <a16:creationId xmlns:a16="http://schemas.microsoft.com/office/drawing/2014/main" id="{D9158744-E40C-4C66-B4C0-7F9DC03BC143}"/>
              </a:ext>
            </a:extLst>
          </p:cNvPr>
          <p:cNvSpPr/>
          <p:nvPr/>
        </p:nvSpPr>
        <p:spPr>
          <a:xfrm>
            <a:off x="7616339" y="4500112"/>
            <a:ext cx="1163138" cy="1163142"/>
          </a:xfrm>
          <a:prstGeom prst="ellipse">
            <a:avLst/>
          </a:prstGeom>
          <a:blipFill rotWithShape="1">
            <a:blip r:embed="rId7"/>
            <a:stretch>
              <a:fillRect/>
            </a:stretch>
          </a:blipFill>
          <a:ln w="38100" cmpd="sng">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33" b="1"/>
          </a:p>
        </p:txBody>
      </p:sp>
      <p:sp>
        <p:nvSpPr>
          <p:cNvPr id="15" name="矩形 14">
            <a:extLst>
              <a:ext uri="{FF2B5EF4-FFF2-40B4-BE49-F238E27FC236}">
                <a16:creationId xmlns:a16="http://schemas.microsoft.com/office/drawing/2014/main" id="{4F5E0242-4980-4D7E-9931-2DE1B3D226A6}"/>
              </a:ext>
            </a:extLst>
          </p:cNvPr>
          <p:cNvSpPr/>
          <p:nvPr/>
        </p:nvSpPr>
        <p:spPr>
          <a:xfrm>
            <a:off x="7552350" y="5522099"/>
            <a:ext cx="1291117" cy="2774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33" b="1" dirty="0"/>
              <a:t>职位</a:t>
            </a:r>
          </a:p>
        </p:txBody>
      </p:sp>
      <p:sp>
        <p:nvSpPr>
          <p:cNvPr id="17" name="椭圆 16">
            <a:extLst>
              <a:ext uri="{FF2B5EF4-FFF2-40B4-BE49-F238E27FC236}">
                <a16:creationId xmlns:a16="http://schemas.microsoft.com/office/drawing/2014/main" id="{A263D52D-0834-469F-84E2-9D6DB98AA6C7}"/>
              </a:ext>
            </a:extLst>
          </p:cNvPr>
          <p:cNvSpPr/>
          <p:nvPr/>
        </p:nvSpPr>
        <p:spPr>
          <a:xfrm>
            <a:off x="7616339" y="1899185"/>
            <a:ext cx="1163138" cy="1163142"/>
          </a:xfrm>
          <a:prstGeom prst="ellipse">
            <a:avLst/>
          </a:prstGeom>
          <a:blipFill rotWithShape="1">
            <a:blip r:embed="rId8"/>
            <a:stretch>
              <a:fillRect/>
            </a:stretch>
          </a:blipFill>
          <a:ln w="38100" cmpd="sng">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33" b="1"/>
          </a:p>
        </p:txBody>
      </p:sp>
      <p:sp>
        <p:nvSpPr>
          <p:cNvPr id="18" name="矩形 17">
            <a:extLst>
              <a:ext uri="{FF2B5EF4-FFF2-40B4-BE49-F238E27FC236}">
                <a16:creationId xmlns:a16="http://schemas.microsoft.com/office/drawing/2014/main" id="{1C86FE60-7D68-49AE-853F-1EA2963597E2}"/>
              </a:ext>
            </a:extLst>
          </p:cNvPr>
          <p:cNvSpPr/>
          <p:nvPr/>
        </p:nvSpPr>
        <p:spPr>
          <a:xfrm>
            <a:off x="7552350" y="2921172"/>
            <a:ext cx="1291117" cy="2774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333" b="1" dirty="0"/>
              <a:t>职位</a:t>
            </a:r>
          </a:p>
        </p:txBody>
      </p:sp>
      <p:sp>
        <p:nvSpPr>
          <p:cNvPr id="20" name="椭圆 19">
            <a:extLst>
              <a:ext uri="{FF2B5EF4-FFF2-40B4-BE49-F238E27FC236}">
                <a16:creationId xmlns:a16="http://schemas.microsoft.com/office/drawing/2014/main" id="{FC9951D9-1C0D-40E3-982A-0D8552639072}"/>
              </a:ext>
            </a:extLst>
          </p:cNvPr>
          <p:cNvSpPr/>
          <p:nvPr/>
        </p:nvSpPr>
        <p:spPr>
          <a:xfrm>
            <a:off x="1343191" y="1604365"/>
            <a:ext cx="1080464" cy="1080464"/>
          </a:xfrm>
          <a:prstGeom prst="ellipse">
            <a:avLst/>
          </a:prstGeom>
          <a:blipFill rotWithShape="1">
            <a:blip r:embed="rId9"/>
            <a:stretch>
              <a:fillRect/>
            </a:stretch>
          </a:blipFill>
          <a:ln w="38100" cmpd="sng">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67" b="1"/>
          </a:p>
        </p:txBody>
      </p:sp>
      <p:sp>
        <p:nvSpPr>
          <p:cNvPr id="21" name="矩形 20">
            <a:extLst>
              <a:ext uri="{FF2B5EF4-FFF2-40B4-BE49-F238E27FC236}">
                <a16:creationId xmlns:a16="http://schemas.microsoft.com/office/drawing/2014/main" id="{B00E0893-BE26-41B3-BD36-E64314E6959C}"/>
              </a:ext>
            </a:extLst>
          </p:cNvPr>
          <p:cNvSpPr/>
          <p:nvPr/>
        </p:nvSpPr>
        <p:spPr>
          <a:xfrm>
            <a:off x="1283750" y="2553708"/>
            <a:ext cx="1199347" cy="2577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67" b="1" dirty="0"/>
              <a:t>职位</a:t>
            </a:r>
          </a:p>
        </p:txBody>
      </p:sp>
      <p:sp>
        <p:nvSpPr>
          <p:cNvPr id="23" name="椭圆 22">
            <a:extLst>
              <a:ext uri="{FF2B5EF4-FFF2-40B4-BE49-F238E27FC236}">
                <a16:creationId xmlns:a16="http://schemas.microsoft.com/office/drawing/2014/main" id="{EBF41937-C451-475F-BBB7-F2E834C45631}"/>
              </a:ext>
            </a:extLst>
          </p:cNvPr>
          <p:cNvSpPr/>
          <p:nvPr/>
        </p:nvSpPr>
        <p:spPr>
          <a:xfrm>
            <a:off x="1343191" y="4592480"/>
            <a:ext cx="1080464" cy="1080464"/>
          </a:xfrm>
          <a:prstGeom prst="ellipse">
            <a:avLst/>
          </a:prstGeom>
          <a:blipFill rotWithShape="1">
            <a:blip r:embed="rId9"/>
            <a:stretch>
              <a:fillRect/>
            </a:stretch>
          </a:blipFill>
          <a:ln w="38100" cmpd="sng">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67" b="1"/>
          </a:p>
        </p:txBody>
      </p:sp>
      <p:sp>
        <p:nvSpPr>
          <p:cNvPr id="24" name="矩形 23">
            <a:extLst>
              <a:ext uri="{FF2B5EF4-FFF2-40B4-BE49-F238E27FC236}">
                <a16:creationId xmlns:a16="http://schemas.microsoft.com/office/drawing/2014/main" id="{C19312CA-0AE9-4011-95D3-5C8C96DB48FB}"/>
              </a:ext>
            </a:extLst>
          </p:cNvPr>
          <p:cNvSpPr/>
          <p:nvPr/>
        </p:nvSpPr>
        <p:spPr>
          <a:xfrm>
            <a:off x="1283750" y="5541823"/>
            <a:ext cx="1199347" cy="2577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67" b="1" dirty="0"/>
              <a:t>职位</a:t>
            </a:r>
          </a:p>
        </p:txBody>
      </p:sp>
      <p:sp>
        <p:nvSpPr>
          <p:cNvPr id="26" name="椭圆 25">
            <a:extLst>
              <a:ext uri="{FF2B5EF4-FFF2-40B4-BE49-F238E27FC236}">
                <a16:creationId xmlns:a16="http://schemas.microsoft.com/office/drawing/2014/main" id="{CC5F07E0-EBB1-4750-9A95-0DBC34883758}"/>
              </a:ext>
            </a:extLst>
          </p:cNvPr>
          <p:cNvSpPr/>
          <p:nvPr/>
        </p:nvSpPr>
        <p:spPr>
          <a:xfrm>
            <a:off x="9768343" y="1604365"/>
            <a:ext cx="1080464" cy="1080464"/>
          </a:xfrm>
          <a:prstGeom prst="ellipse">
            <a:avLst/>
          </a:prstGeom>
          <a:blipFill rotWithShape="1">
            <a:blip r:embed="rId9"/>
            <a:stretch>
              <a:fillRect/>
            </a:stretch>
          </a:blipFill>
          <a:ln w="38100" cmpd="sng">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67" b="1"/>
          </a:p>
        </p:txBody>
      </p:sp>
      <p:sp>
        <p:nvSpPr>
          <p:cNvPr id="27" name="矩形 26">
            <a:extLst>
              <a:ext uri="{FF2B5EF4-FFF2-40B4-BE49-F238E27FC236}">
                <a16:creationId xmlns:a16="http://schemas.microsoft.com/office/drawing/2014/main" id="{EEF5581A-C53E-48D6-9D7E-06331C696E22}"/>
              </a:ext>
            </a:extLst>
          </p:cNvPr>
          <p:cNvSpPr/>
          <p:nvPr/>
        </p:nvSpPr>
        <p:spPr>
          <a:xfrm>
            <a:off x="9708902" y="2553708"/>
            <a:ext cx="1199347" cy="2577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67" b="1" dirty="0"/>
              <a:t>职位</a:t>
            </a:r>
          </a:p>
        </p:txBody>
      </p:sp>
      <p:sp>
        <p:nvSpPr>
          <p:cNvPr id="29" name="椭圆 28">
            <a:extLst>
              <a:ext uri="{FF2B5EF4-FFF2-40B4-BE49-F238E27FC236}">
                <a16:creationId xmlns:a16="http://schemas.microsoft.com/office/drawing/2014/main" id="{AB50D2F8-83ED-4D9A-9224-54BBD16885D7}"/>
              </a:ext>
            </a:extLst>
          </p:cNvPr>
          <p:cNvSpPr/>
          <p:nvPr/>
        </p:nvSpPr>
        <p:spPr>
          <a:xfrm>
            <a:off x="9768343" y="4590236"/>
            <a:ext cx="1080464" cy="1080466"/>
          </a:xfrm>
          <a:prstGeom prst="ellipse">
            <a:avLst/>
          </a:prstGeom>
          <a:blipFill rotWithShape="1">
            <a:blip r:embed="rId9"/>
            <a:stretch>
              <a:fillRect/>
            </a:stretch>
          </a:blipFill>
          <a:ln w="38100" cmpd="sng">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67" b="1"/>
          </a:p>
        </p:txBody>
      </p:sp>
      <p:sp>
        <p:nvSpPr>
          <p:cNvPr id="30" name="矩形 29">
            <a:extLst>
              <a:ext uri="{FF2B5EF4-FFF2-40B4-BE49-F238E27FC236}">
                <a16:creationId xmlns:a16="http://schemas.microsoft.com/office/drawing/2014/main" id="{40448E08-33CE-4B15-BA54-ABB26D88AC32}"/>
              </a:ext>
            </a:extLst>
          </p:cNvPr>
          <p:cNvSpPr/>
          <p:nvPr/>
        </p:nvSpPr>
        <p:spPr>
          <a:xfrm>
            <a:off x="9708902" y="5541822"/>
            <a:ext cx="1199347" cy="2577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67" b="1" dirty="0"/>
              <a:t>职位</a:t>
            </a:r>
          </a:p>
        </p:txBody>
      </p:sp>
      <p:sp>
        <p:nvSpPr>
          <p:cNvPr id="32" name="椭圆 31">
            <a:extLst>
              <a:ext uri="{FF2B5EF4-FFF2-40B4-BE49-F238E27FC236}">
                <a16:creationId xmlns:a16="http://schemas.microsoft.com/office/drawing/2014/main" id="{C11EE286-D5F6-4AAC-B9FB-E067870CB9CA}"/>
              </a:ext>
            </a:extLst>
          </p:cNvPr>
          <p:cNvSpPr/>
          <p:nvPr/>
        </p:nvSpPr>
        <p:spPr>
          <a:xfrm>
            <a:off x="1360028" y="3116318"/>
            <a:ext cx="1037901" cy="1037902"/>
          </a:xfrm>
          <a:prstGeom prst="ellipse">
            <a:avLst/>
          </a:prstGeom>
          <a:blipFill rotWithShape="1">
            <a:blip r:embed="rId9"/>
            <a:stretch>
              <a:fillRect/>
            </a:stretch>
          </a:blipFill>
          <a:ln w="38100" cmpd="sng">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67" b="1"/>
          </a:p>
        </p:txBody>
      </p:sp>
      <p:sp>
        <p:nvSpPr>
          <p:cNvPr id="33" name="矩形 32">
            <a:extLst>
              <a:ext uri="{FF2B5EF4-FFF2-40B4-BE49-F238E27FC236}">
                <a16:creationId xmlns:a16="http://schemas.microsoft.com/office/drawing/2014/main" id="{852C6A7D-B7C4-447E-A339-EFEAA7BA4050}"/>
              </a:ext>
            </a:extLst>
          </p:cNvPr>
          <p:cNvSpPr/>
          <p:nvPr/>
        </p:nvSpPr>
        <p:spPr>
          <a:xfrm>
            <a:off x="1283750" y="4040022"/>
            <a:ext cx="1190460" cy="24760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67" b="1" dirty="0"/>
              <a:t>职位</a:t>
            </a:r>
          </a:p>
        </p:txBody>
      </p:sp>
      <p:sp>
        <p:nvSpPr>
          <p:cNvPr id="35" name="椭圆 34">
            <a:extLst>
              <a:ext uri="{FF2B5EF4-FFF2-40B4-BE49-F238E27FC236}">
                <a16:creationId xmlns:a16="http://schemas.microsoft.com/office/drawing/2014/main" id="{E5484568-6828-4D8B-A5BC-55BC4CBB88CD}"/>
              </a:ext>
            </a:extLst>
          </p:cNvPr>
          <p:cNvSpPr/>
          <p:nvPr/>
        </p:nvSpPr>
        <p:spPr>
          <a:xfrm>
            <a:off x="9785180" y="3115196"/>
            <a:ext cx="1037901" cy="1037902"/>
          </a:xfrm>
          <a:prstGeom prst="ellipse">
            <a:avLst/>
          </a:prstGeom>
          <a:blipFill rotWithShape="1">
            <a:blip r:embed="rId9"/>
            <a:stretch>
              <a:fillRect/>
            </a:stretch>
          </a:blipFill>
          <a:ln w="38100" cmpd="sng">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67" b="1"/>
          </a:p>
        </p:txBody>
      </p:sp>
      <p:sp>
        <p:nvSpPr>
          <p:cNvPr id="36" name="矩形 35">
            <a:extLst>
              <a:ext uri="{FF2B5EF4-FFF2-40B4-BE49-F238E27FC236}">
                <a16:creationId xmlns:a16="http://schemas.microsoft.com/office/drawing/2014/main" id="{B05C7212-77E6-4101-BC70-FD198DE687D4}"/>
              </a:ext>
            </a:extLst>
          </p:cNvPr>
          <p:cNvSpPr/>
          <p:nvPr/>
        </p:nvSpPr>
        <p:spPr>
          <a:xfrm>
            <a:off x="9708902" y="4038900"/>
            <a:ext cx="1190460" cy="24760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067" b="1" dirty="0"/>
              <a:t>职位</a:t>
            </a:r>
          </a:p>
        </p:txBody>
      </p:sp>
      <p:cxnSp>
        <p:nvCxnSpPr>
          <p:cNvPr id="37" name="直线连接符 53">
            <a:extLst>
              <a:ext uri="{FF2B5EF4-FFF2-40B4-BE49-F238E27FC236}">
                <a16:creationId xmlns:a16="http://schemas.microsoft.com/office/drawing/2014/main" id="{4A03D05F-C200-47DB-9609-3E2CAF01040A}"/>
              </a:ext>
            </a:extLst>
          </p:cNvPr>
          <p:cNvCxnSpPr>
            <a:endCxn id="12" idx="3"/>
          </p:cNvCxnSpPr>
          <p:nvPr/>
        </p:nvCxnSpPr>
        <p:spPr>
          <a:xfrm flipH="1">
            <a:off x="4639649" y="3057976"/>
            <a:ext cx="240679" cy="1936"/>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56">
            <a:extLst>
              <a:ext uri="{FF2B5EF4-FFF2-40B4-BE49-F238E27FC236}">
                <a16:creationId xmlns:a16="http://schemas.microsoft.com/office/drawing/2014/main" id="{80D8CFA9-C39C-4A8F-9052-5BC51B429FF1}"/>
              </a:ext>
            </a:extLst>
          </p:cNvPr>
          <p:cNvCxnSpPr/>
          <p:nvPr/>
        </p:nvCxnSpPr>
        <p:spPr>
          <a:xfrm flipV="1">
            <a:off x="4870875" y="3045299"/>
            <a:ext cx="0" cy="2627645"/>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60">
            <a:extLst>
              <a:ext uri="{FF2B5EF4-FFF2-40B4-BE49-F238E27FC236}">
                <a16:creationId xmlns:a16="http://schemas.microsoft.com/office/drawing/2014/main" id="{E8FC9BA7-BB40-41F2-89E1-0A263914CCEB}"/>
              </a:ext>
            </a:extLst>
          </p:cNvPr>
          <p:cNvCxnSpPr>
            <a:endCxn id="9" idx="3"/>
          </p:cNvCxnSpPr>
          <p:nvPr/>
        </p:nvCxnSpPr>
        <p:spPr>
          <a:xfrm flipH="1">
            <a:off x="4639649" y="5651494"/>
            <a:ext cx="231229" cy="934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61">
            <a:extLst>
              <a:ext uri="{FF2B5EF4-FFF2-40B4-BE49-F238E27FC236}">
                <a16:creationId xmlns:a16="http://schemas.microsoft.com/office/drawing/2014/main" id="{D5116B4E-69BE-48A9-98F7-B366BE28A803}"/>
              </a:ext>
            </a:extLst>
          </p:cNvPr>
          <p:cNvCxnSpPr>
            <a:stCxn id="6" idx="1"/>
          </p:cNvCxnSpPr>
          <p:nvPr/>
        </p:nvCxnSpPr>
        <p:spPr>
          <a:xfrm flipH="1">
            <a:off x="4866370" y="4373881"/>
            <a:ext cx="446796" cy="325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63">
            <a:extLst>
              <a:ext uri="{FF2B5EF4-FFF2-40B4-BE49-F238E27FC236}">
                <a16:creationId xmlns:a16="http://schemas.microsoft.com/office/drawing/2014/main" id="{C29F598D-F1B2-4A3C-9186-33083A3597BD}"/>
              </a:ext>
            </a:extLst>
          </p:cNvPr>
          <p:cNvCxnSpPr>
            <a:endCxn id="18" idx="1"/>
          </p:cNvCxnSpPr>
          <p:nvPr/>
        </p:nvCxnSpPr>
        <p:spPr>
          <a:xfrm>
            <a:off x="7311673" y="3057976"/>
            <a:ext cx="240677" cy="1936"/>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64">
            <a:extLst>
              <a:ext uri="{FF2B5EF4-FFF2-40B4-BE49-F238E27FC236}">
                <a16:creationId xmlns:a16="http://schemas.microsoft.com/office/drawing/2014/main" id="{32367AC3-B5B4-4DF6-90D4-843B0167B251}"/>
              </a:ext>
            </a:extLst>
          </p:cNvPr>
          <p:cNvCxnSpPr/>
          <p:nvPr/>
        </p:nvCxnSpPr>
        <p:spPr>
          <a:xfrm flipH="1" flipV="1">
            <a:off x="7321124" y="3045299"/>
            <a:ext cx="0" cy="2627645"/>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65">
            <a:extLst>
              <a:ext uri="{FF2B5EF4-FFF2-40B4-BE49-F238E27FC236}">
                <a16:creationId xmlns:a16="http://schemas.microsoft.com/office/drawing/2014/main" id="{DD3375DC-3C8F-4837-9726-21B7C621BF9A}"/>
              </a:ext>
            </a:extLst>
          </p:cNvPr>
          <p:cNvCxnSpPr>
            <a:endCxn id="15" idx="1"/>
          </p:cNvCxnSpPr>
          <p:nvPr/>
        </p:nvCxnSpPr>
        <p:spPr>
          <a:xfrm>
            <a:off x="7321125" y="5651494"/>
            <a:ext cx="231225" cy="934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66">
            <a:extLst>
              <a:ext uri="{FF2B5EF4-FFF2-40B4-BE49-F238E27FC236}">
                <a16:creationId xmlns:a16="http://schemas.microsoft.com/office/drawing/2014/main" id="{284BA43C-589E-4821-AF38-EBA79E97EB33}"/>
              </a:ext>
            </a:extLst>
          </p:cNvPr>
          <p:cNvCxnSpPr>
            <a:stCxn id="6" idx="3"/>
          </p:cNvCxnSpPr>
          <p:nvPr/>
        </p:nvCxnSpPr>
        <p:spPr>
          <a:xfrm>
            <a:off x="6878834" y="4373881"/>
            <a:ext cx="446796" cy="325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80">
            <a:extLst>
              <a:ext uri="{FF2B5EF4-FFF2-40B4-BE49-F238E27FC236}">
                <a16:creationId xmlns:a16="http://schemas.microsoft.com/office/drawing/2014/main" id="{2B9557EF-BC51-4966-A54C-99FF4F07D7C2}"/>
              </a:ext>
            </a:extLst>
          </p:cNvPr>
          <p:cNvCxnSpPr>
            <a:endCxn id="21" idx="3"/>
          </p:cNvCxnSpPr>
          <p:nvPr/>
        </p:nvCxnSpPr>
        <p:spPr>
          <a:xfrm flipH="1">
            <a:off x="2483096" y="2673989"/>
            <a:ext cx="369315" cy="859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81">
            <a:extLst>
              <a:ext uri="{FF2B5EF4-FFF2-40B4-BE49-F238E27FC236}">
                <a16:creationId xmlns:a16="http://schemas.microsoft.com/office/drawing/2014/main" id="{4113BE7F-657A-469C-AE46-6BA1BF4F9AB0}"/>
              </a:ext>
            </a:extLst>
          </p:cNvPr>
          <p:cNvCxnSpPr/>
          <p:nvPr/>
        </p:nvCxnSpPr>
        <p:spPr>
          <a:xfrm flipV="1">
            <a:off x="2842959" y="2661313"/>
            <a:ext cx="0" cy="149178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82">
            <a:extLst>
              <a:ext uri="{FF2B5EF4-FFF2-40B4-BE49-F238E27FC236}">
                <a16:creationId xmlns:a16="http://schemas.microsoft.com/office/drawing/2014/main" id="{7EB551F8-4F05-47BB-9975-3B5F3136AA4E}"/>
              </a:ext>
            </a:extLst>
          </p:cNvPr>
          <p:cNvCxnSpPr>
            <a:endCxn id="33" idx="3"/>
          </p:cNvCxnSpPr>
          <p:nvPr/>
        </p:nvCxnSpPr>
        <p:spPr>
          <a:xfrm flipH="1">
            <a:off x="2474208" y="4163824"/>
            <a:ext cx="380107"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83">
            <a:extLst>
              <a:ext uri="{FF2B5EF4-FFF2-40B4-BE49-F238E27FC236}">
                <a16:creationId xmlns:a16="http://schemas.microsoft.com/office/drawing/2014/main" id="{05A9BF61-BDAE-4531-A80C-52A2C239575E}"/>
              </a:ext>
            </a:extLst>
          </p:cNvPr>
          <p:cNvCxnSpPr>
            <a:stCxn id="12" idx="1"/>
          </p:cNvCxnSpPr>
          <p:nvPr/>
        </p:nvCxnSpPr>
        <p:spPr>
          <a:xfrm flipH="1">
            <a:off x="2838456" y="3059913"/>
            <a:ext cx="510076" cy="5665"/>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2">
            <a:extLst>
              <a:ext uri="{FF2B5EF4-FFF2-40B4-BE49-F238E27FC236}">
                <a16:creationId xmlns:a16="http://schemas.microsoft.com/office/drawing/2014/main" id="{F545F251-1E3F-4FA7-9A1C-C2C5D205BA28}"/>
              </a:ext>
            </a:extLst>
          </p:cNvPr>
          <p:cNvCxnSpPr>
            <a:stCxn id="9" idx="1"/>
            <a:endCxn id="24" idx="3"/>
          </p:cNvCxnSpPr>
          <p:nvPr/>
        </p:nvCxnSpPr>
        <p:spPr>
          <a:xfrm flipH="1">
            <a:off x="2483096" y="5660839"/>
            <a:ext cx="865435" cy="986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101">
            <a:extLst>
              <a:ext uri="{FF2B5EF4-FFF2-40B4-BE49-F238E27FC236}">
                <a16:creationId xmlns:a16="http://schemas.microsoft.com/office/drawing/2014/main" id="{4B95962F-0875-4E04-B387-D9CA0F13ADA0}"/>
              </a:ext>
            </a:extLst>
          </p:cNvPr>
          <p:cNvCxnSpPr>
            <a:stCxn id="30" idx="1"/>
            <a:endCxn id="15" idx="3"/>
          </p:cNvCxnSpPr>
          <p:nvPr/>
        </p:nvCxnSpPr>
        <p:spPr>
          <a:xfrm flipH="1" flipV="1">
            <a:off x="8843467" y="5660839"/>
            <a:ext cx="865435" cy="986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104">
            <a:extLst>
              <a:ext uri="{FF2B5EF4-FFF2-40B4-BE49-F238E27FC236}">
                <a16:creationId xmlns:a16="http://schemas.microsoft.com/office/drawing/2014/main" id="{0D8908AD-4E16-4D50-97F4-73BDF2CF4426}"/>
              </a:ext>
            </a:extLst>
          </p:cNvPr>
          <p:cNvCxnSpPr>
            <a:endCxn id="27" idx="1"/>
          </p:cNvCxnSpPr>
          <p:nvPr/>
        </p:nvCxnSpPr>
        <p:spPr>
          <a:xfrm>
            <a:off x="9342630" y="2673989"/>
            <a:ext cx="366272" cy="859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105">
            <a:extLst>
              <a:ext uri="{FF2B5EF4-FFF2-40B4-BE49-F238E27FC236}">
                <a16:creationId xmlns:a16="http://schemas.microsoft.com/office/drawing/2014/main" id="{F6FF2DFE-EF75-453B-A924-EE9AB15BBA79}"/>
              </a:ext>
            </a:extLst>
          </p:cNvPr>
          <p:cNvCxnSpPr/>
          <p:nvPr/>
        </p:nvCxnSpPr>
        <p:spPr>
          <a:xfrm flipH="1" flipV="1">
            <a:off x="9352082" y="2661313"/>
            <a:ext cx="0" cy="149178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106">
            <a:extLst>
              <a:ext uri="{FF2B5EF4-FFF2-40B4-BE49-F238E27FC236}">
                <a16:creationId xmlns:a16="http://schemas.microsoft.com/office/drawing/2014/main" id="{A22158CA-AF96-43E1-9E70-0D5193072820}"/>
              </a:ext>
            </a:extLst>
          </p:cNvPr>
          <p:cNvCxnSpPr>
            <a:endCxn id="36" idx="1"/>
          </p:cNvCxnSpPr>
          <p:nvPr/>
        </p:nvCxnSpPr>
        <p:spPr>
          <a:xfrm flipV="1">
            <a:off x="9340726" y="4162701"/>
            <a:ext cx="368176" cy="1123"/>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107">
            <a:extLst>
              <a:ext uri="{FF2B5EF4-FFF2-40B4-BE49-F238E27FC236}">
                <a16:creationId xmlns:a16="http://schemas.microsoft.com/office/drawing/2014/main" id="{C6D6EC07-B78F-4300-889F-F253CDFDB676}"/>
              </a:ext>
            </a:extLst>
          </p:cNvPr>
          <p:cNvCxnSpPr/>
          <p:nvPr/>
        </p:nvCxnSpPr>
        <p:spPr>
          <a:xfrm>
            <a:off x="8843468" y="3057977"/>
            <a:ext cx="513119" cy="760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76436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CD3D4-C087-4190-88FA-39A66C539D67}"/>
              </a:ext>
            </a:extLst>
          </p:cNvPr>
          <p:cNvSpPr>
            <a:spLocks noGrp="1"/>
          </p:cNvSpPr>
          <p:nvPr>
            <p:ph type="title"/>
          </p:nvPr>
        </p:nvSpPr>
        <p:spPr/>
        <p:txBody>
          <a:bodyPr/>
          <a:lstStyle/>
          <a:p>
            <a:r>
              <a:rPr lang="en-US" altLang="zh-CN" dirty="0"/>
              <a:t>3.7 </a:t>
            </a:r>
            <a:r>
              <a:rPr lang="zh-CN" altLang="en-US" dirty="0"/>
              <a:t>样机图文页</a:t>
            </a:r>
          </a:p>
        </p:txBody>
      </p:sp>
      <p:sp>
        <p:nvSpPr>
          <p:cNvPr id="3" name="灯片编号占位符 2">
            <a:extLst>
              <a:ext uri="{FF2B5EF4-FFF2-40B4-BE49-F238E27FC236}">
                <a16:creationId xmlns:a16="http://schemas.microsoft.com/office/drawing/2014/main" id="{4F77EBF8-C50F-405C-9391-13A46CB85D34}"/>
              </a:ext>
            </a:extLst>
          </p:cNvPr>
          <p:cNvSpPr>
            <a:spLocks noGrp="1"/>
          </p:cNvSpPr>
          <p:nvPr>
            <p:ph type="sldNum" sz="quarter" idx="12"/>
          </p:nvPr>
        </p:nvSpPr>
        <p:spPr/>
        <p:txBody>
          <a:bodyPr/>
          <a:lstStyle/>
          <a:p>
            <a:fld id="{5DD3DB80-B894-403A-B48E-6FDC1A72010E}" type="slidenum">
              <a:rPr lang="en-US" altLang="zh-CN" smtClean="0"/>
              <a:pPr/>
              <a:t>27</a:t>
            </a:fld>
            <a:endParaRPr lang="en-US" altLang="zh-CN"/>
          </a:p>
        </p:txBody>
      </p:sp>
      <p:pic>
        <p:nvPicPr>
          <p:cNvPr id="14" name="图片 13">
            <a:extLst>
              <a:ext uri="{FF2B5EF4-FFF2-40B4-BE49-F238E27FC236}">
                <a16:creationId xmlns:a16="http://schemas.microsoft.com/office/drawing/2014/main" id="{7E5A5750-1D74-4E30-9DEF-6F0D8B1980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122" y="1748238"/>
            <a:ext cx="4690267" cy="4484235"/>
          </a:xfrm>
          <a:prstGeom prst="rect">
            <a:avLst/>
          </a:prstGeom>
        </p:spPr>
      </p:pic>
      <p:sp>
        <p:nvSpPr>
          <p:cNvPr id="15" name="矩形 14">
            <a:extLst>
              <a:ext uri="{FF2B5EF4-FFF2-40B4-BE49-F238E27FC236}">
                <a16:creationId xmlns:a16="http://schemas.microsoft.com/office/drawing/2014/main" id="{1B8F24F3-A313-40E2-A888-1F0E1CB5C67F}"/>
              </a:ext>
            </a:extLst>
          </p:cNvPr>
          <p:cNvSpPr/>
          <p:nvPr/>
        </p:nvSpPr>
        <p:spPr>
          <a:xfrm>
            <a:off x="831010" y="1907992"/>
            <a:ext cx="4079630" cy="2293305"/>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a:extLst>
              <a:ext uri="{FF2B5EF4-FFF2-40B4-BE49-F238E27FC236}">
                <a16:creationId xmlns:a16="http://schemas.microsoft.com/office/drawing/2014/main" id="{330D17AA-29D1-437C-92A5-A1D86DBDC08D}"/>
              </a:ext>
            </a:extLst>
          </p:cNvPr>
          <p:cNvGrpSpPr/>
          <p:nvPr/>
        </p:nvGrpSpPr>
        <p:grpSpPr>
          <a:xfrm>
            <a:off x="3523527" y="2948184"/>
            <a:ext cx="2468161" cy="3152404"/>
            <a:chOff x="3523527" y="2948184"/>
            <a:chExt cx="2468161" cy="3152404"/>
          </a:xfrm>
        </p:grpSpPr>
        <p:pic>
          <p:nvPicPr>
            <p:cNvPr id="16" name="图片 15">
              <a:extLst>
                <a:ext uri="{FF2B5EF4-FFF2-40B4-BE49-F238E27FC236}">
                  <a16:creationId xmlns:a16="http://schemas.microsoft.com/office/drawing/2014/main" id="{F137E9D9-684C-4A2D-8E24-8F1322DBFF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3527" y="2948184"/>
              <a:ext cx="2468161" cy="3152404"/>
            </a:xfrm>
            <a:prstGeom prst="rect">
              <a:avLst/>
            </a:prstGeom>
          </p:spPr>
        </p:pic>
        <p:sp>
          <p:nvSpPr>
            <p:cNvPr id="17" name="矩形 16">
              <a:extLst>
                <a:ext uri="{FF2B5EF4-FFF2-40B4-BE49-F238E27FC236}">
                  <a16:creationId xmlns:a16="http://schemas.microsoft.com/office/drawing/2014/main" id="{FEBF9985-5FE7-44D6-9EF0-45E40FFC490B}"/>
                </a:ext>
              </a:extLst>
            </p:cNvPr>
            <p:cNvSpPr/>
            <p:nvPr/>
          </p:nvSpPr>
          <p:spPr>
            <a:xfrm>
              <a:off x="3938066" y="3205272"/>
              <a:ext cx="1560207" cy="2141750"/>
            </a:xfrm>
            <a:prstGeom prst="rect">
              <a:avLst/>
            </a:prstGeom>
            <a:blipFill dpi="0" rotWithShape="1">
              <a:blip r:embed="rId6"/>
              <a:srcRect/>
              <a:stretch>
                <a:fillRect t="-2612" b="-26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iśľïḍé">
            <a:extLst>
              <a:ext uri="{FF2B5EF4-FFF2-40B4-BE49-F238E27FC236}">
                <a16:creationId xmlns:a16="http://schemas.microsoft.com/office/drawing/2014/main" id="{1CB2D752-10A2-4BF6-BFAE-E9E798B3B61D}"/>
              </a:ext>
            </a:extLst>
          </p:cNvPr>
          <p:cNvSpPr/>
          <p:nvPr/>
        </p:nvSpPr>
        <p:spPr>
          <a:xfrm>
            <a:off x="6108702" y="1297986"/>
            <a:ext cx="5424486" cy="4807973"/>
          </a:xfrm>
          <a:prstGeom prst="rect">
            <a:avLst/>
          </a:prstGeom>
          <a:solidFill>
            <a:schemeClr val="bg1"/>
          </a:solidFill>
          <a:ln>
            <a:no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cs typeface="+mn-ea"/>
              <a:sym typeface="+mn-lt"/>
            </a:endParaRPr>
          </a:p>
        </p:txBody>
      </p:sp>
      <p:sp>
        <p:nvSpPr>
          <p:cNvPr id="26" name="ïŝḻíḓé">
            <a:extLst>
              <a:ext uri="{FF2B5EF4-FFF2-40B4-BE49-F238E27FC236}">
                <a16:creationId xmlns:a16="http://schemas.microsoft.com/office/drawing/2014/main" id="{8A66821D-428D-4A4F-BAAD-8F5F14268B16}"/>
              </a:ext>
            </a:extLst>
          </p:cNvPr>
          <p:cNvSpPr txBox="1"/>
          <p:nvPr/>
        </p:nvSpPr>
        <p:spPr>
          <a:xfrm>
            <a:off x="6377586" y="1907992"/>
            <a:ext cx="4826708" cy="396724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just">
              <a:lnSpc>
                <a:spcPct val="150000"/>
              </a:lnSpc>
              <a:spcAft>
                <a:spcPts val="1200"/>
              </a:spcAft>
              <a:buClr>
                <a:schemeClr val="accent1"/>
              </a:buClr>
              <a:buSzPct val="100000"/>
              <a:buFont typeface="Wingdings" panose="05000000000000000000" pitchFamily="2" charset="2"/>
              <a:buChar char="u"/>
            </a:pPr>
            <a:r>
              <a:rPr lang="zh-CN" altLang="en-US" sz="1600" dirty="0">
                <a:sym typeface="+mn-lt"/>
              </a:rPr>
              <a:t>在这里输入内容在这里输入内容在这里输入内容在这里输入内容在这里输入内容在这里输入内容在这里输入内容在这里输入内容在这里输入内容</a:t>
            </a:r>
            <a:endParaRPr lang="en-US" altLang="zh-CN" sz="1600" dirty="0">
              <a:sym typeface="+mn-lt"/>
            </a:endParaRPr>
          </a:p>
          <a:p>
            <a:pPr marL="285750" indent="-285750" algn="just">
              <a:lnSpc>
                <a:spcPct val="150000"/>
              </a:lnSpc>
              <a:spcAft>
                <a:spcPts val="1200"/>
              </a:spcAft>
              <a:buClr>
                <a:schemeClr val="accent1"/>
              </a:buClr>
              <a:buSzPct val="100000"/>
              <a:buFont typeface="Wingdings" panose="05000000000000000000" pitchFamily="2" charset="2"/>
              <a:buChar char="u"/>
            </a:pPr>
            <a:r>
              <a:rPr lang="zh-CN" altLang="en-US" sz="1600" dirty="0">
                <a:sym typeface="+mn-lt"/>
              </a:rPr>
              <a:t>在这里输入内容在这里输入内容在这里输入内容在这里输入内容在这里输入内容在这里输入内容在这里输入内容在这里输入内容在这里输入内容</a:t>
            </a:r>
            <a:endParaRPr lang="en-US" altLang="zh-CN" sz="1600" dirty="0">
              <a:sym typeface="+mn-lt"/>
            </a:endParaRPr>
          </a:p>
          <a:p>
            <a:pPr marL="285750" indent="-285750" algn="just">
              <a:lnSpc>
                <a:spcPct val="150000"/>
              </a:lnSpc>
              <a:spcAft>
                <a:spcPts val="1200"/>
              </a:spcAft>
              <a:buClr>
                <a:schemeClr val="accent1"/>
              </a:buClr>
              <a:buSzPct val="100000"/>
              <a:buFont typeface="Wingdings" panose="05000000000000000000" pitchFamily="2" charset="2"/>
              <a:buChar char="u"/>
            </a:pPr>
            <a:r>
              <a:rPr lang="zh-CN" altLang="en-US" sz="1600" dirty="0">
                <a:sym typeface="+mn-lt"/>
              </a:rPr>
              <a:t>在这里输入内容在这里输入内容在这里输入内容在这里输入内容在这里输入内容在这里输入内容在这里输入内容在这里输入内容在这里输入内容</a:t>
            </a:r>
            <a:endParaRPr lang="en-US" altLang="zh-CN" sz="1600" dirty="0">
              <a:sym typeface="+mn-lt"/>
            </a:endParaRPr>
          </a:p>
        </p:txBody>
      </p:sp>
    </p:spTree>
    <p:extLst>
      <p:ext uri="{BB962C8B-B14F-4D97-AF65-F5344CB8AC3E}">
        <p14:creationId xmlns:p14="http://schemas.microsoft.com/office/powerpoint/2010/main" val="3535870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44BFFEF-6F6B-4F8C-982C-0A7D7014C573}"/>
              </a:ext>
            </a:extLst>
          </p:cNvPr>
          <p:cNvSpPr/>
          <p:nvPr/>
        </p:nvSpPr>
        <p:spPr>
          <a:xfrm>
            <a:off x="5101977" y="1798430"/>
            <a:ext cx="1988045" cy="2646878"/>
          </a:xfrm>
          <a:prstGeom prst="rect">
            <a:avLst/>
          </a:prstGeom>
          <a:noFill/>
        </p:spPr>
        <p:txBody>
          <a:bodyPr wrap="none" lIns="91440" tIns="45720" rIns="91440" bIns="45720">
            <a:spAutoFit/>
          </a:bodyPr>
          <a:lstStyle/>
          <a:p>
            <a:pPr algn="ctr"/>
            <a:r>
              <a:rPr lang="en-US" altLang="zh-CN" sz="16600" dirty="0">
                <a:ln w="0"/>
                <a:gradFill flip="none" rotWithShape="1">
                  <a:gsLst>
                    <a:gs pos="0">
                      <a:srgbClr val="25A5C0"/>
                    </a:gs>
                    <a:gs pos="97000">
                      <a:srgbClr val="052A8B"/>
                    </a:gs>
                  </a:gsLst>
                  <a:path path="circle">
                    <a:fillToRect r="100000" b="100000"/>
                  </a:path>
                  <a:tileRect l="-100000" t="-100000"/>
                </a:gradFill>
                <a:latin typeface="Bahnschrift Condensed" panose="020B0502040204020203" pitchFamily="34" charset="0"/>
                <a:cs typeface="+mn-ea"/>
                <a:sym typeface="+mn-lt"/>
              </a:rPr>
              <a:t>04</a:t>
            </a:r>
            <a:endParaRPr lang="zh-CN" altLang="en-US" sz="16600" dirty="0">
              <a:ln w="0"/>
              <a:gradFill flip="none" rotWithShape="1">
                <a:gsLst>
                  <a:gs pos="0">
                    <a:srgbClr val="25A5C0"/>
                  </a:gs>
                  <a:gs pos="97000">
                    <a:srgbClr val="052A8B"/>
                  </a:gs>
                </a:gsLst>
                <a:path path="circle">
                  <a:fillToRect r="100000" b="100000"/>
                </a:path>
                <a:tileRect l="-100000" t="-100000"/>
              </a:gradFill>
              <a:latin typeface="Bahnschrift Condensed" panose="020B0502040204020203" pitchFamily="34" charset="0"/>
              <a:cs typeface="+mn-ea"/>
              <a:sym typeface="+mn-lt"/>
            </a:endParaRPr>
          </a:p>
        </p:txBody>
      </p:sp>
      <p:grpSp>
        <p:nvGrpSpPr>
          <p:cNvPr id="11" name="组合 10">
            <a:extLst>
              <a:ext uri="{FF2B5EF4-FFF2-40B4-BE49-F238E27FC236}">
                <a16:creationId xmlns:a16="http://schemas.microsoft.com/office/drawing/2014/main" id="{62CF40B7-0BB6-4777-B60F-3F4004AB7EA7}"/>
              </a:ext>
            </a:extLst>
          </p:cNvPr>
          <p:cNvGrpSpPr/>
          <p:nvPr/>
        </p:nvGrpSpPr>
        <p:grpSpPr>
          <a:xfrm>
            <a:off x="7102664" y="2330648"/>
            <a:ext cx="3914270" cy="1542426"/>
            <a:chOff x="2634103" y="2452568"/>
            <a:chExt cx="3914270" cy="1542426"/>
          </a:xfrm>
        </p:grpSpPr>
        <p:sp>
          <p:nvSpPr>
            <p:cNvPr id="12" name="TextBox 4">
              <a:extLst>
                <a:ext uri="{FF2B5EF4-FFF2-40B4-BE49-F238E27FC236}">
                  <a16:creationId xmlns:a16="http://schemas.microsoft.com/office/drawing/2014/main" id="{2499E95A-91C7-464F-A31D-AA62CF2A3A55}"/>
                </a:ext>
              </a:extLst>
            </p:cNvPr>
            <p:cNvSpPr txBox="1"/>
            <p:nvPr/>
          </p:nvSpPr>
          <p:spPr>
            <a:xfrm>
              <a:off x="2719845" y="2452568"/>
              <a:ext cx="3742786" cy="1015663"/>
            </a:xfrm>
            <a:prstGeom prst="rect">
              <a:avLst/>
            </a:prstGeom>
            <a:noFill/>
          </p:spPr>
          <p:txBody>
            <a:bodyPr wrap="square" lIns="0" tIns="0" rIns="0" bIns="0" rtlCol="0">
              <a:spAutoFit/>
            </a:bodyPr>
            <a:lstStyle/>
            <a:p>
              <a:pPr algn="dist"/>
              <a:r>
                <a:rPr lang="zh-CN" altLang="en-US" sz="6600" b="1" dirty="0">
                  <a:cs typeface="+mn-ea"/>
                  <a:sym typeface="+mn-lt"/>
                </a:rPr>
                <a:t>忠恕任事</a:t>
              </a:r>
            </a:p>
          </p:txBody>
        </p:sp>
        <p:cxnSp>
          <p:nvCxnSpPr>
            <p:cNvPr id="16" name="直接连接符 15">
              <a:extLst>
                <a:ext uri="{FF2B5EF4-FFF2-40B4-BE49-F238E27FC236}">
                  <a16:creationId xmlns:a16="http://schemas.microsoft.com/office/drawing/2014/main" id="{8A6F6E1B-8D86-4D2B-A463-567240610E36}"/>
                </a:ext>
              </a:extLst>
            </p:cNvPr>
            <p:cNvCxnSpPr>
              <a:cxnSpLocks/>
            </p:cNvCxnSpPr>
            <p:nvPr/>
          </p:nvCxnSpPr>
          <p:spPr>
            <a:xfrm>
              <a:off x="2634103" y="3546946"/>
              <a:ext cx="3914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3172BC87-8573-460F-927C-55284E3106F9}"/>
                </a:ext>
              </a:extLst>
            </p:cNvPr>
            <p:cNvSpPr/>
            <p:nvPr/>
          </p:nvSpPr>
          <p:spPr>
            <a:xfrm>
              <a:off x="2883078" y="3625662"/>
              <a:ext cx="3416320" cy="369332"/>
            </a:xfrm>
            <a:prstGeom prst="rect">
              <a:avLst/>
            </a:prstGeom>
          </p:spPr>
          <p:txBody>
            <a:bodyPr wrap="none">
              <a:spAutoFit/>
            </a:bodyPr>
            <a:lstStyle/>
            <a:p>
              <a:pPr lvl="0"/>
              <a:r>
                <a:rPr lang="zh-CN" altLang="en-US" dirty="0">
                  <a:solidFill>
                    <a:schemeClr val="bg1">
                      <a:lumMod val="65000"/>
                    </a:schemeClr>
                  </a:solidFill>
                  <a:cs typeface="+mn-ea"/>
                  <a:sym typeface="+mn-lt"/>
                </a:rPr>
                <a:t>在这里输入内容在这里输入内容</a:t>
              </a:r>
            </a:p>
          </p:txBody>
        </p:sp>
      </p:grpSp>
    </p:spTree>
    <p:extLst>
      <p:ext uri="{BB962C8B-B14F-4D97-AF65-F5344CB8AC3E}">
        <p14:creationId xmlns:p14="http://schemas.microsoft.com/office/powerpoint/2010/main" val="44277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îṣľïḓê">
            <a:extLst>
              <a:ext uri="{FF2B5EF4-FFF2-40B4-BE49-F238E27FC236}">
                <a16:creationId xmlns:a16="http://schemas.microsoft.com/office/drawing/2014/main" id="{474D3443-A86A-43AF-B3FF-9D101DFB5A08}"/>
              </a:ext>
            </a:extLst>
          </p:cNvPr>
          <p:cNvSpPr/>
          <p:nvPr/>
        </p:nvSpPr>
        <p:spPr>
          <a:xfrm>
            <a:off x="794210" y="237067"/>
            <a:ext cx="10603580" cy="4372938"/>
          </a:xfrm>
          <a:custGeom>
            <a:avLst/>
            <a:gdLst>
              <a:gd name="connsiteX0" fmla="*/ 0 w 10603580"/>
              <a:gd name="connsiteY0" fmla="*/ 0 h 4372938"/>
              <a:gd name="connsiteX1" fmla="*/ 10603580 w 10603580"/>
              <a:gd name="connsiteY1" fmla="*/ 0 h 4372938"/>
              <a:gd name="connsiteX2" fmla="*/ 10592742 w 10603580"/>
              <a:gd name="connsiteY2" fmla="*/ 60687 h 4372938"/>
              <a:gd name="connsiteX3" fmla="*/ 5301790 w 10603580"/>
              <a:gd name="connsiteY3" fmla="*/ 4372938 h 4372938"/>
              <a:gd name="connsiteX4" fmla="*/ 10838 w 10603580"/>
              <a:gd name="connsiteY4" fmla="*/ 60687 h 437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3580" h="4372938">
                <a:moveTo>
                  <a:pt x="0" y="0"/>
                </a:moveTo>
                <a:lnTo>
                  <a:pt x="10603580" y="0"/>
                </a:lnTo>
                <a:lnTo>
                  <a:pt x="10592742" y="60687"/>
                </a:lnTo>
                <a:cubicBezTo>
                  <a:pt x="10089150" y="2521684"/>
                  <a:pt x="7911661" y="4372938"/>
                  <a:pt x="5301790" y="4372938"/>
                </a:cubicBezTo>
                <a:cubicBezTo>
                  <a:pt x="2691919" y="4372938"/>
                  <a:pt x="514431" y="2521684"/>
                  <a:pt x="10838" y="60687"/>
                </a:cubicBezTo>
                <a:close/>
              </a:path>
            </a:pathLst>
          </a:custGeom>
          <a:gradFill>
            <a:gsLst>
              <a:gs pos="100000">
                <a:schemeClr val="accent1">
                  <a:alpha val="22000"/>
                </a:schemeClr>
              </a:gs>
              <a:gs pos="26000">
                <a:schemeClr val="accent1">
                  <a:alpha val="0"/>
                </a:schemeClr>
              </a:gs>
            </a:gsLst>
            <a:lin ang="5400000" scaled="1"/>
          </a:gradFill>
          <a:ln w="38100">
            <a:gradFill>
              <a:gsLst>
                <a:gs pos="100000">
                  <a:schemeClr val="bg1">
                    <a:lumMod val="50000"/>
                    <a:alpha val="56000"/>
                  </a:schemeClr>
                </a:gs>
                <a:gs pos="64000">
                  <a:schemeClr val="bg1">
                    <a:lumMod val="5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dirty="0">
              <a:solidFill>
                <a:srgbClr val="F2F2F2"/>
              </a:solidFill>
              <a:cs typeface="+mn-ea"/>
              <a:sym typeface="+mn-lt"/>
            </a:endParaRPr>
          </a:p>
        </p:txBody>
      </p:sp>
      <p:sp>
        <p:nvSpPr>
          <p:cNvPr id="23" name="îṡḷiḍè">
            <a:extLst>
              <a:ext uri="{FF2B5EF4-FFF2-40B4-BE49-F238E27FC236}">
                <a16:creationId xmlns:a16="http://schemas.microsoft.com/office/drawing/2014/main" id="{70BF98CD-9B68-4C0B-B213-B611E16C3DC0}"/>
              </a:ext>
            </a:extLst>
          </p:cNvPr>
          <p:cNvSpPr/>
          <p:nvPr/>
        </p:nvSpPr>
        <p:spPr>
          <a:xfrm>
            <a:off x="2444238" y="3184955"/>
            <a:ext cx="216000" cy="216000"/>
          </a:xfrm>
          <a:prstGeom prst="ellipse">
            <a:avLst/>
          </a:prstGeom>
          <a:solidFill>
            <a:schemeClr val="accent1"/>
          </a:solidFill>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4" name="íṡliḓè">
            <a:extLst>
              <a:ext uri="{FF2B5EF4-FFF2-40B4-BE49-F238E27FC236}">
                <a16:creationId xmlns:a16="http://schemas.microsoft.com/office/drawing/2014/main" id="{20FFBCE4-99BC-4B52-BA3D-2A9347098B99}"/>
              </a:ext>
            </a:extLst>
          </p:cNvPr>
          <p:cNvSpPr/>
          <p:nvPr/>
        </p:nvSpPr>
        <p:spPr>
          <a:xfrm>
            <a:off x="9483793" y="3184955"/>
            <a:ext cx="216000" cy="216000"/>
          </a:xfrm>
          <a:prstGeom prst="ellipse">
            <a:avLst/>
          </a:prstGeom>
          <a:solidFill>
            <a:schemeClr val="accent1"/>
          </a:solidFill>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5" name="íṧľídé">
            <a:extLst>
              <a:ext uri="{FF2B5EF4-FFF2-40B4-BE49-F238E27FC236}">
                <a16:creationId xmlns:a16="http://schemas.microsoft.com/office/drawing/2014/main" id="{CCFEB5EB-6FA5-441D-AF4F-A2AD8176A433}"/>
              </a:ext>
            </a:extLst>
          </p:cNvPr>
          <p:cNvSpPr/>
          <p:nvPr/>
        </p:nvSpPr>
        <p:spPr>
          <a:xfrm>
            <a:off x="4476914" y="4284768"/>
            <a:ext cx="216000" cy="216000"/>
          </a:xfrm>
          <a:prstGeom prst="ellipse">
            <a:avLst/>
          </a:prstGeom>
          <a:solidFill>
            <a:schemeClr val="accent1"/>
          </a:solidFill>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sp>
        <p:nvSpPr>
          <p:cNvPr id="26" name="iṩḷíḑé">
            <a:extLst>
              <a:ext uri="{FF2B5EF4-FFF2-40B4-BE49-F238E27FC236}">
                <a16:creationId xmlns:a16="http://schemas.microsoft.com/office/drawing/2014/main" id="{340D2E35-61EF-4590-8D63-DD668B0C3DBC}"/>
              </a:ext>
            </a:extLst>
          </p:cNvPr>
          <p:cNvSpPr/>
          <p:nvPr/>
        </p:nvSpPr>
        <p:spPr>
          <a:xfrm>
            <a:off x="7451117" y="4284768"/>
            <a:ext cx="216000" cy="216000"/>
          </a:xfrm>
          <a:prstGeom prst="ellipse">
            <a:avLst/>
          </a:prstGeom>
          <a:solidFill>
            <a:schemeClr val="accent4"/>
          </a:solidFill>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cs typeface="+mn-ea"/>
              <a:sym typeface="+mn-lt"/>
            </a:endParaRPr>
          </a:p>
        </p:txBody>
      </p:sp>
      <p:grpSp>
        <p:nvGrpSpPr>
          <p:cNvPr id="6" name="iṧ1iḍê">
            <a:extLst>
              <a:ext uri="{FF2B5EF4-FFF2-40B4-BE49-F238E27FC236}">
                <a16:creationId xmlns:a16="http://schemas.microsoft.com/office/drawing/2014/main" id="{5BB86CB5-E337-4FCC-A147-73CE6A12F059}"/>
              </a:ext>
            </a:extLst>
          </p:cNvPr>
          <p:cNvGrpSpPr/>
          <p:nvPr/>
        </p:nvGrpSpPr>
        <p:grpSpPr>
          <a:xfrm>
            <a:off x="2741950" y="4774727"/>
            <a:ext cx="2679701" cy="1331407"/>
            <a:chOff x="3418416" y="4812218"/>
            <a:chExt cx="2609851" cy="1331407"/>
          </a:xfrm>
        </p:grpSpPr>
        <p:sp>
          <p:nvSpPr>
            <p:cNvPr id="21" name="ï$1îḍè">
              <a:extLst>
                <a:ext uri="{FF2B5EF4-FFF2-40B4-BE49-F238E27FC236}">
                  <a16:creationId xmlns:a16="http://schemas.microsoft.com/office/drawing/2014/main" id="{D8B9AAB8-084B-44DE-99B1-FA5BC5310400}"/>
                </a:ext>
              </a:extLst>
            </p:cNvPr>
            <p:cNvSpPr txBox="1"/>
            <p:nvPr/>
          </p:nvSpPr>
          <p:spPr>
            <a:xfrm flipH="1">
              <a:off x="3418416" y="5169753"/>
              <a:ext cx="2609849" cy="973872"/>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defRPr/>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22" name="ïṩľïḑe">
              <a:extLst>
                <a:ext uri="{FF2B5EF4-FFF2-40B4-BE49-F238E27FC236}">
                  <a16:creationId xmlns:a16="http://schemas.microsoft.com/office/drawing/2014/main" id="{1D3DD3CE-8C1B-424C-837E-197D330ADA77}"/>
                </a:ext>
              </a:extLst>
            </p:cNvPr>
            <p:cNvSpPr/>
            <p:nvPr/>
          </p:nvSpPr>
          <p:spPr>
            <a:xfrm flipH="1">
              <a:off x="3418418" y="4812218"/>
              <a:ext cx="2609849" cy="357534"/>
            </a:xfrm>
            <a:prstGeom prst="rect">
              <a:avLst/>
            </a:prstGeom>
            <a:noFill/>
          </p:spPr>
          <p:txBody>
            <a:bodyPr wrap="square" lIns="91440" tIns="45720" rIns="91440" bIns="45720" anchor="b"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cs typeface="+mn-ea"/>
                  <a:sym typeface="+mn-lt"/>
                </a:rPr>
                <a:t>小标题</a:t>
              </a:r>
              <a:r>
                <a:rPr lang="en-US" altLang="zh-CN" sz="2000" b="1" dirty="0">
                  <a:cs typeface="+mn-ea"/>
                  <a:sym typeface="+mn-lt"/>
                </a:rPr>
                <a:t>2</a:t>
              </a:r>
              <a:endParaRPr lang="zh-CN" altLang="en-US" sz="2000" b="1" dirty="0">
                <a:cs typeface="+mn-ea"/>
                <a:sym typeface="+mn-lt"/>
              </a:endParaRPr>
            </a:p>
          </p:txBody>
        </p:sp>
      </p:grpSp>
      <p:grpSp>
        <p:nvGrpSpPr>
          <p:cNvPr id="7" name="iS1íďe">
            <a:extLst>
              <a:ext uri="{FF2B5EF4-FFF2-40B4-BE49-F238E27FC236}">
                <a16:creationId xmlns:a16="http://schemas.microsoft.com/office/drawing/2014/main" id="{B056B022-E209-42E4-8B75-694435CC32BC}"/>
              </a:ext>
            </a:extLst>
          </p:cNvPr>
          <p:cNvGrpSpPr/>
          <p:nvPr/>
        </p:nvGrpSpPr>
        <p:grpSpPr>
          <a:xfrm>
            <a:off x="6563874" y="4774727"/>
            <a:ext cx="2679701" cy="1331407"/>
            <a:chOff x="6163733" y="4812218"/>
            <a:chExt cx="2609851" cy="1331407"/>
          </a:xfrm>
        </p:grpSpPr>
        <p:sp>
          <p:nvSpPr>
            <p:cNvPr id="19" name="iSḻíḋe">
              <a:extLst>
                <a:ext uri="{FF2B5EF4-FFF2-40B4-BE49-F238E27FC236}">
                  <a16:creationId xmlns:a16="http://schemas.microsoft.com/office/drawing/2014/main" id="{366A6210-95CF-4FFA-AD14-CF1FE09FCEFB}"/>
                </a:ext>
              </a:extLst>
            </p:cNvPr>
            <p:cNvSpPr txBox="1"/>
            <p:nvPr/>
          </p:nvSpPr>
          <p:spPr>
            <a:xfrm flipH="1">
              <a:off x="6163733" y="5169753"/>
              <a:ext cx="2609849" cy="973872"/>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defRPr/>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20" name="îṩľíḍè">
              <a:extLst>
                <a:ext uri="{FF2B5EF4-FFF2-40B4-BE49-F238E27FC236}">
                  <a16:creationId xmlns:a16="http://schemas.microsoft.com/office/drawing/2014/main" id="{3E66886E-ABA4-42D8-B90E-606E587EEC3E}"/>
                </a:ext>
              </a:extLst>
            </p:cNvPr>
            <p:cNvSpPr/>
            <p:nvPr/>
          </p:nvSpPr>
          <p:spPr>
            <a:xfrm flipH="1">
              <a:off x="6163735" y="4812218"/>
              <a:ext cx="2609849" cy="357534"/>
            </a:xfrm>
            <a:prstGeom prst="rect">
              <a:avLst/>
            </a:prstGeom>
            <a:noFill/>
          </p:spPr>
          <p:txBody>
            <a:bodyPr wrap="square" lIns="91440" tIns="45720" rIns="91440" bIns="45720" anchor="b"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pPr>
              <a:r>
                <a:rPr lang="zh-CN" altLang="en-US" b="1" dirty="0">
                  <a:cs typeface="+mn-ea"/>
                  <a:sym typeface="+mn-lt"/>
                </a:rPr>
                <a:t>小标题</a:t>
              </a:r>
              <a:r>
                <a:rPr lang="en-US" altLang="zh-CN" b="1" dirty="0">
                  <a:cs typeface="+mn-ea"/>
                  <a:sym typeface="+mn-lt"/>
                </a:rPr>
                <a:t>3</a:t>
              </a:r>
              <a:endParaRPr lang="zh-CN" altLang="en-US" b="1" dirty="0">
                <a:cs typeface="+mn-ea"/>
                <a:sym typeface="+mn-lt"/>
              </a:endParaRPr>
            </a:p>
          </p:txBody>
        </p:sp>
      </p:grpSp>
      <p:grpSp>
        <p:nvGrpSpPr>
          <p:cNvPr id="8" name="iṩļídè">
            <a:extLst>
              <a:ext uri="{FF2B5EF4-FFF2-40B4-BE49-F238E27FC236}">
                <a16:creationId xmlns:a16="http://schemas.microsoft.com/office/drawing/2014/main" id="{2F262A37-B49F-4EAF-A27A-2AC0219DBD7A}"/>
              </a:ext>
            </a:extLst>
          </p:cNvPr>
          <p:cNvGrpSpPr/>
          <p:nvPr/>
        </p:nvGrpSpPr>
        <p:grpSpPr>
          <a:xfrm>
            <a:off x="658808" y="3579722"/>
            <a:ext cx="2478255" cy="1331407"/>
            <a:chOff x="673095" y="3921579"/>
            <a:chExt cx="2609855" cy="1331407"/>
          </a:xfrm>
        </p:grpSpPr>
        <p:sp>
          <p:nvSpPr>
            <p:cNvPr id="17" name="í$ľïḓè">
              <a:extLst>
                <a:ext uri="{FF2B5EF4-FFF2-40B4-BE49-F238E27FC236}">
                  <a16:creationId xmlns:a16="http://schemas.microsoft.com/office/drawing/2014/main" id="{A9D15858-EF4E-4C50-8438-1BB490227F74}"/>
                </a:ext>
              </a:extLst>
            </p:cNvPr>
            <p:cNvSpPr txBox="1"/>
            <p:nvPr/>
          </p:nvSpPr>
          <p:spPr>
            <a:xfrm flipH="1">
              <a:off x="673095" y="4279114"/>
              <a:ext cx="2609849" cy="973872"/>
            </a:xfrm>
            <a:prstGeom prst="rect">
              <a:avLst/>
            </a:prstGeom>
            <a:noFill/>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defRPr/>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18" name="iśḷidè">
              <a:extLst>
                <a:ext uri="{FF2B5EF4-FFF2-40B4-BE49-F238E27FC236}">
                  <a16:creationId xmlns:a16="http://schemas.microsoft.com/office/drawing/2014/main" id="{54A2D023-3F68-4353-B077-A6C70BB8982B}"/>
                </a:ext>
              </a:extLst>
            </p:cNvPr>
            <p:cNvSpPr/>
            <p:nvPr/>
          </p:nvSpPr>
          <p:spPr>
            <a:xfrm flipH="1">
              <a:off x="673101" y="3921579"/>
              <a:ext cx="2609849" cy="357534"/>
            </a:xfrm>
            <a:prstGeom prst="rect">
              <a:avLst/>
            </a:prstGeom>
            <a:noFill/>
          </p:spPr>
          <p:txBody>
            <a:bodyPr wrap="square" lIns="91440" tIns="45720" rIns="91440" bIns="45720" anchor="b"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cs typeface="+mn-ea"/>
                  <a:sym typeface="+mn-lt"/>
                </a:rPr>
                <a:t>小标题</a:t>
              </a:r>
              <a:r>
                <a:rPr lang="en-US" altLang="zh-CN" sz="2000" b="1" dirty="0">
                  <a:cs typeface="+mn-ea"/>
                  <a:sym typeface="+mn-lt"/>
                </a:rPr>
                <a:t>1</a:t>
              </a:r>
              <a:endParaRPr lang="zh-CN" altLang="en-US" sz="2000" b="1" dirty="0">
                <a:cs typeface="+mn-ea"/>
                <a:sym typeface="+mn-lt"/>
              </a:endParaRPr>
            </a:p>
          </p:txBody>
        </p:sp>
      </p:grpSp>
      <p:grpSp>
        <p:nvGrpSpPr>
          <p:cNvPr id="9" name="íṥļîḓe">
            <a:extLst>
              <a:ext uri="{FF2B5EF4-FFF2-40B4-BE49-F238E27FC236}">
                <a16:creationId xmlns:a16="http://schemas.microsoft.com/office/drawing/2014/main" id="{459EE823-7D79-493B-A6C8-C9E784B583D9}"/>
              </a:ext>
            </a:extLst>
          </p:cNvPr>
          <p:cNvGrpSpPr/>
          <p:nvPr/>
        </p:nvGrpSpPr>
        <p:grpSpPr>
          <a:xfrm>
            <a:off x="9243576" y="3400955"/>
            <a:ext cx="2265224" cy="1331407"/>
            <a:chOff x="8909048" y="3898029"/>
            <a:chExt cx="2217560" cy="1331407"/>
          </a:xfrm>
        </p:grpSpPr>
        <p:sp>
          <p:nvSpPr>
            <p:cNvPr id="15" name="íŝḻïḋe">
              <a:extLst>
                <a:ext uri="{FF2B5EF4-FFF2-40B4-BE49-F238E27FC236}">
                  <a16:creationId xmlns:a16="http://schemas.microsoft.com/office/drawing/2014/main" id="{A7CD8847-601A-42B4-BEDB-C5D62F03985F}"/>
                </a:ext>
              </a:extLst>
            </p:cNvPr>
            <p:cNvSpPr txBox="1"/>
            <p:nvPr/>
          </p:nvSpPr>
          <p:spPr>
            <a:xfrm flipH="1">
              <a:off x="8909048" y="4255564"/>
              <a:ext cx="2217560" cy="973872"/>
            </a:xfrm>
            <a:prstGeom prst="rect">
              <a:avLst/>
            </a:prstGeom>
            <a:noFill/>
          </p:spPr>
          <p:txBody>
            <a:bodyPr wrap="square" lIns="91440" tIns="45720" rIns="91440" bIns="4572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defRPr/>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16" name="ïṩlíḋe">
              <a:extLst>
                <a:ext uri="{FF2B5EF4-FFF2-40B4-BE49-F238E27FC236}">
                  <a16:creationId xmlns:a16="http://schemas.microsoft.com/office/drawing/2014/main" id="{0605835B-914F-4C5F-B00C-1A3421C6652A}"/>
                </a:ext>
              </a:extLst>
            </p:cNvPr>
            <p:cNvSpPr/>
            <p:nvPr/>
          </p:nvSpPr>
          <p:spPr>
            <a:xfrm flipH="1">
              <a:off x="8909051" y="3898029"/>
              <a:ext cx="2206176" cy="315170"/>
            </a:xfrm>
            <a:prstGeom prst="rect">
              <a:avLst/>
            </a:prstGeom>
            <a:noFill/>
          </p:spPr>
          <p:txBody>
            <a:bodyPr wrap="square" lIns="91440" tIns="45720" rIns="91440" bIns="45720" anchor="b" anchorCtr="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10000"/>
                </a:lnSpc>
              </a:pPr>
              <a:r>
                <a:rPr lang="zh-CN" altLang="en-US" b="1" dirty="0">
                  <a:cs typeface="+mn-ea"/>
                  <a:sym typeface="+mn-lt"/>
                </a:rPr>
                <a:t>小标题</a:t>
              </a:r>
              <a:r>
                <a:rPr lang="en-US" altLang="zh-CN" b="1" dirty="0">
                  <a:cs typeface="+mn-ea"/>
                  <a:sym typeface="+mn-lt"/>
                </a:rPr>
                <a:t>4</a:t>
              </a:r>
              <a:endParaRPr lang="zh-CN" altLang="en-US" b="1" dirty="0">
                <a:cs typeface="+mn-ea"/>
                <a:sym typeface="+mn-lt"/>
              </a:endParaRPr>
            </a:p>
          </p:txBody>
        </p:sp>
      </p:grpSp>
      <p:sp>
        <p:nvSpPr>
          <p:cNvPr id="14" name="isḷiḓè">
            <a:extLst>
              <a:ext uri="{FF2B5EF4-FFF2-40B4-BE49-F238E27FC236}">
                <a16:creationId xmlns:a16="http://schemas.microsoft.com/office/drawing/2014/main" id="{4C84F6E8-839D-4398-A702-8F71639E4A8D}"/>
              </a:ext>
            </a:extLst>
          </p:cNvPr>
          <p:cNvSpPr/>
          <p:nvPr/>
        </p:nvSpPr>
        <p:spPr>
          <a:xfrm flipH="1">
            <a:off x="4640183" y="3538127"/>
            <a:ext cx="2736849" cy="439278"/>
          </a:xfrm>
          <a:prstGeom prst="rect">
            <a:avLst/>
          </a:prstGeom>
          <a:noFill/>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400" b="1" dirty="0">
                <a:cs typeface="+mn-ea"/>
                <a:sym typeface="+mn-lt"/>
              </a:rPr>
              <a:t>主标题</a:t>
            </a:r>
          </a:p>
        </p:txBody>
      </p:sp>
      <p:grpSp>
        <p:nvGrpSpPr>
          <p:cNvPr id="30" name="组合 29">
            <a:extLst>
              <a:ext uri="{FF2B5EF4-FFF2-40B4-BE49-F238E27FC236}">
                <a16:creationId xmlns:a16="http://schemas.microsoft.com/office/drawing/2014/main" id="{8B16D311-D269-4F09-9A7B-B1A4A9C7DF78}"/>
              </a:ext>
            </a:extLst>
          </p:cNvPr>
          <p:cNvGrpSpPr/>
          <p:nvPr/>
        </p:nvGrpSpPr>
        <p:grpSpPr>
          <a:xfrm>
            <a:off x="5018107" y="1526915"/>
            <a:ext cx="1981002" cy="1981002"/>
            <a:chOff x="5276227" y="239525"/>
            <a:chExt cx="2304000" cy="2304000"/>
          </a:xfrm>
        </p:grpSpPr>
        <p:sp>
          <p:nvSpPr>
            <p:cNvPr id="29" name="iśľïḍé">
              <a:extLst>
                <a:ext uri="{FF2B5EF4-FFF2-40B4-BE49-F238E27FC236}">
                  <a16:creationId xmlns:a16="http://schemas.microsoft.com/office/drawing/2014/main" id="{F68E4F54-FE08-4738-A5C8-08DCE9742238}"/>
                </a:ext>
              </a:extLst>
            </p:cNvPr>
            <p:cNvSpPr/>
            <p:nvPr/>
          </p:nvSpPr>
          <p:spPr>
            <a:xfrm>
              <a:off x="5276227" y="239525"/>
              <a:ext cx="2304000" cy="2304000"/>
            </a:xfrm>
            <a:prstGeom prst="ellipse">
              <a:avLst/>
            </a:prstGeom>
            <a:solidFill>
              <a:schemeClr val="bg1"/>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pic>
          <p:nvPicPr>
            <p:cNvPr id="28" name="图片 27">
              <a:extLst>
                <a:ext uri="{FF2B5EF4-FFF2-40B4-BE49-F238E27FC236}">
                  <a16:creationId xmlns:a16="http://schemas.microsoft.com/office/drawing/2014/main" id="{31BC75B4-509D-4F85-B7B4-2CC578C7569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05336" y="374878"/>
              <a:ext cx="2045782" cy="2045782"/>
            </a:xfrm>
            <a:prstGeom prst="ellipse">
              <a:avLst/>
            </a:prstGeom>
          </p:spPr>
        </p:pic>
      </p:grpSp>
      <p:sp>
        <p:nvSpPr>
          <p:cNvPr id="31" name="灯片编号占位符 3">
            <a:extLst>
              <a:ext uri="{FF2B5EF4-FFF2-40B4-BE49-F238E27FC236}">
                <a16:creationId xmlns:a16="http://schemas.microsoft.com/office/drawing/2014/main" id="{BBD1924A-AE9B-4081-9D7D-9A07B6211A4E}"/>
              </a:ext>
            </a:extLst>
          </p:cNvPr>
          <p:cNvSpPr>
            <a:spLocks noGrp="1"/>
          </p:cNvSpPr>
          <p:nvPr>
            <p:ph type="sldNum" sz="quarter" idx="12"/>
          </p:nvPr>
        </p:nvSpPr>
        <p:spPr>
          <a:xfrm>
            <a:off x="10670573" y="6382130"/>
            <a:ext cx="849913" cy="206381"/>
          </a:xfrm>
        </p:spPr>
        <p:txBody>
          <a:bodyPr/>
          <a:lstStyle/>
          <a:p>
            <a:fld id="{5DD3DB80-B894-403A-B48E-6FDC1A72010E}" type="slidenum">
              <a:rPr lang="en-US" altLang="zh-CN" smtClean="0">
                <a:cs typeface="+mn-ea"/>
                <a:sym typeface="+mn-lt"/>
              </a:rPr>
              <a:pPr/>
              <a:t>29</a:t>
            </a:fld>
            <a:endParaRPr lang="en-US" altLang="zh-CN">
              <a:cs typeface="+mn-ea"/>
              <a:sym typeface="+mn-lt"/>
            </a:endParaRPr>
          </a:p>
        </p:txBody>
      </p:sp>
      <p:sp>
        <p:nvSpPr>
          <p:cNvPr id="2" name="标题 1"/>
          <p:cNvSpPr>
            <a:spLocks noGrp="1"/>
          </p:cNvSpPr>
          <p:nvPr>
            <p:ph type="title"/>
          </p:nvPr>
        </p:nvSpPr>
        <p:spPr/>
        <p:txBody>
          <a:bodyPr/>
          <a:lstStyle/>
          <a:p>
            <a:r>
              <a:rPr lang="en-US" altLang="zh-CN" dirty="0">
                <a:latin typeface="+mn-lt"/>
                <a:ea typeface="+mn-ea"/>
                <a:cs typeface="+mn-ea"/>
                <a:sym typeface="+mn-lt"/>
              </a:rPr>
              <a:t>4.1 </a:t>
            </a:r>
            <a:r>
              <a:rPr lang="zh-CN" altLang="en-US" dirty="0">
                <a:latin typeface="+mn-lt"/>
                <a:ea typeface="+mn-ea"/>
                <a:cs typeface="+mn-ea"/>
                <a:sym typeface="+mn-lt"/>
              </a:rPr>
              <a:t>层级关系</a:t>
            </a:r>
          </a:p>
        </p:txBody>
      </p:sp>
    </p:spTree>
    <p:custDataLst>
      <p:tags r:id="rId1"/>
    </p:custDataLst>
    <p:extLst>
      <p:ext uri="{BB962C8B-B14F-4D97-AF65-F5344CB8AC3E}">
        <p14:creationId xmlns:p14="http://schemas.microsoft.com/office/powerpoint/2010/main" val="287344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4886F68C-344F-40E6-9EC1-40064DC953BC}"/>
              </a:ext>
            </a:extLst>
          </p:cNvPr>
          <p:cNvSpPr>
            <a:spLocks noGrp="1"/>
          </p:cNvSpPr>
          <p:nvPr>
            <p:ph type="subTitle" idx="1"/>
          </p:nvPr>
        </p:nvSpPr>
        <p:spPr>
          <a:xfrm>
            <a:off x="1139702" y="4501564"/>
            <a:ext cx="9912595" cy="466960"/>
          </a:xfrm>
        </p:spPr>
        <p:txBody>
          <a:bodyPr>
            <a:normAutofit/>
          </a:bodyPr>
          <a:lstStyle/>
          <a:p>
            <a:r>
              <a:rPr lang="en-US" altLang="zh-CN" sz="1800" dirty="0">
                <a:cs typeface="+mn-ea"/>
                <a:sym typeface="+mn-lt"/>
              </a:rPr>
              <a:t>GENERAL REPORTING TEMPLATE  FOR XI’AN JIAOTONG UNIVERSITY</a:t>
            </a:r>
          </a:p>
        </p:txBody>
      </p:sp>
      <p:sp>
        <p:nvSpPr>
          <p:cNvPr id="3" name="文本占位符 2">
            <a:extLst>
              <a:ext uri="{FF2B5EF4-FFF2-40B4-BE49-F238E27FC236}">
                <a16:creationId xmlns:a16="http://schemas.microsoft.com/office/drawing/2014/main" id="{AD1AF745-0194-4ADB-9761-77E76473C56C}"/>
              </a:ext>
            </a:extLst>
          </p:cNvPr>
          <p:cNvSpPr>
            <a:spLocks noGrp="1"/>
          </p:cNvSpPr>
          <p:nvPr>
            <p:ph type="body" sz="quarter" idx="10"/>
          </p:nvPr>
        </p:nvSpPr>
        <p:spPr>
          <a:xfrm>
            <a:off x="4017660" y="5549277"/>
            <a:ext cx="4156680" cy="296271"/>
          </a:xfrm>
        </p:spPr>
        <p:txBody>
          <a:bodyPr/>
          <a:lstStyle/>
          <a:p>
            <a:r>
              <a:rPr lang="zh-CN" altLang="en-US" dirty="0">
                <a:cs typeface="+mn-ea"/>
                <a:sym typeface="+mn-lt"/>
              </a:rPr>
              <a:t>答辩人</a:t>
            </a:r>
            <a:r>
              <a:rPr lang="zh-CN" altLang="en-US" dirty="0">
                <a:solidFill>
                  <a:schemeClr val="accent1"/>
                </a:solidFill>
                <a:cs typeface="+mn-ea"/>
                <a:sym typeface="+mn-lt"/>
              </a:rPr>
              <a:t>：</a:t>
            </a:r>
            <a:r>
              <a:rPr lang="en-GB" altLang="zh-CN" dirty="0">
                <a:solidFill>
                  <a:schemeClr val="tx1">
                    <a:lumMod val="75000"/>
                    <a:lumOff val="25000"/>
                  </a:schemeClr>
                </a:solidFill>
                <a:cs typeface="+mn-ea"/>
                <a:sym typeface="+mn-lt"/>
              </a:rPr>
              <a:t>LXY</a:t>
            </a:r>
            <a:endParaRPr lang="zh-CN" altLang="en-US" dirty="0">
              <a:solidFill>
                <a:schemeClr val="tx1">
                  <a:lumMod val="75000"/>
                  <a:lumOff val="25000"/>
                </a:schemeClr>
              </a:solidFill>
              <a:cs typeface="+mn-ea"/>
              <a:sym typeface="+mn-lt"/>
            </a:endParaRPr>
          </a:p>
        </p:txBody>
      </p:sp>
      <p:sp>
        <p:nvSpPr>
          <p:cNvPr id="4" name="文本占位符 3">
            <a:extLst>
              <a:ext uri="{FF2B5EF4-FFF2-40B4-BE49-F238E27FC236}">
                <a16:creationId xmlns:a16="http://schemas.microsoft.com/office/drawing/2014/main" id="{F14E7BC0-60BA-49D0-8C32-33D5A63943F3}"/>
              </a:ext>
            </a:extLst>
          </p:cNvPr>
          <p:cNvSpPr>
            <a:spLocks noGrp="1"/>
          </p:cNvSpPr>
          <p:nvPr>
            <p:ph type="body" sz="quarter" idx="11"/>
          </p:nvPr>
        </p:nvSpPr>
        <p:spPr>
          <a:xfrm>
            <a:off x="4017660" y="6026312"/>
            <a:ext cx="4156680" cy="296271"/>
          </a:xfrm>
        </p:spPr>
        <p:txBody>
          <a:bodyPr/>
          <a:lstStyle/>
          <a:p>
            <a:pPr>
              <a:tabLst>
                <a:tab pos="3500438" algn="l"/>
              </a:tabLst>
            </a:pPr>
            <a:r>
              <a:rPr lang="zh-CN" altLang="en-US" dirty="0">
                <a:cs typeface="+mn-ea"/>
                <a:sym typeface="+mn-lt"/>
              </a:rPr>
              <a:t>日期：</a:t>
            </a:r>
            <a:r>
              <a:rPr lang="en-US" altLang="zh-CN" dirty="0">
                <a:solidFill>
                  <a:schemeClr val="tx1"/>
                </a:solidFill>
                <a:cs typeface="+mn-ea"/>
                <a:sym typeface="+mn-lt"/>
              </a:rPr>
              <a:t>2020</a:t>
            </a:r>
            <a:r>
              <a:rPr lang="zh-CN" altLang="en-US" dirty="0">
                <a:solidFill>
                  <a:schemeClr val="tx1"/>
                </a:solidFill>
                <a:cs typeface="+mn-ea"/>
                <a:sym typeface="+mn-lt"/>
              </a:rPr>
              <a:t>年</a:t>
            </a:r>
            <a:r>
              <a:rPr lang="en-US" altLang="zh-CN" dirty="0">
                <a:solidFill>
                  <a:schemeClr val="tx1"/>
                </a:solidFill>
                <a:cs typeface="+mn-ea"/>
                <a:sym typeface="+mn-lt"/>
              </a:rPr>
              <a:t>4</a:t>
            </a:r>
            <a:r>
              <a:rPr lang="zh-CN" altLang="en-US" dirty="0">
                <a:solidFill>
                  <a:schemeClr val="tx1"/>
                </a:solidFill>
                <a:cs typeface="+mn-ea"/>
                <a:sym typeface="+mn-lt"/>
              </a:rPr>
              <a:t>月</a:t>
            </a:r>
            <a:r>
              <a:rPr lang="en-US" altLang="zh-CN" dirty="0">
                <a:solidFill>
                  <a:schemeClr val="tx1"/>
                </a:solidFill>
                <a:cs typeface="+mn-ea"/>
                <a:sym typeface="+mn-lt"/>
              </a:rPr>
              <a:t>22</a:t>
            </a:r>
            <a:r>
              <a:rPr lang="zh-CN" altLang="en-US" dirty="0">
                <a:solidFill>
                  <a:schemeClr val="tx1"/>
                </a:solidFill>
                <a:cs typeface="+mn-ea"/>
                <a:sym typeface="+mn-lt"/>
              </a:rPr>
              <a:t>日</a:t>
            </a:r>
          </a:p>
        </p:txBody>
      </p:sp>
      <p:sp>
        <p:nvSpPr>
          <p:cNvPr id="5" name="标题 4">
            <a:extLst>
              <a:ext uri="{FF2B5EF4-FFF2-40B4-BE49-F238E27FC236}">
                <a16:creationId xmlns:a16="http://schemas.microsoft.com/office/drawing/2014/main" id="{299F1A49-57FA-4B55-9009-D1979EAE9ECE}"/>
              </a:ext>
            </a:extLst>
          </p:cNvPr>
          <p:cNvSpPr>
            <a:spLocks noGrp="1"/>
          </p:cNvSpPr>
          <p:nvPr>
            <p:ph type="ctrTitle"/>
          </p:nvPr>
        </p:nvSpPr>
        <p:spPr>
          <a:xfrm>
            <a:off x="933310" y="3357767"/>
            <a:ext cx="10325380" cy="1030004"/>
          </a:xfrm>
        </p:spPr>
        <p:txBody>
          <a:bodyPr/>
          <a:lstStyle/>
          <a:p>
            <a:pPr algn="dist"/>
            <a:r>
              <a:rPr lang="zh-CN" altLang="en-US" dirty="0">
                <a:cs typeface="+mn-ea"/>
                <a:sym typeface="+mn-lt"/>
              </a:rPr>
              <a:t>西安交通大学</a:t>
            </a:r>
            <a:r>
              <a:rPr lang="zh-CN" altLang="en-US" sz="300" dirty="0">
                <a:cs typeface="+mn-ea"/>
                <a:sym typeface="+mn-lt"/>
              </a:rPr>
              <a:t> </a:t>
            </a:r>
            <a:r>
              <a:rPr lang="zh-CN" altLang="en-US" dirty="0">
                <a:cs typeface="+mn-ea"/>
                <a:sym typeface="+mn-lt"/>
              </a:rPr>
              <a:t>汇报答辩通用模板</a:t>
            </a:r>
          </a:p>
        </p:txBody>
      </p:sp>
    </p:spTree>
    <p:extLst>
      <p:ext uri="{BB962C8B-B14F-4D97-AF65-F5344CB8AC3E}">
        <p14:creationId xmlns:p14="http://schemas.microsoft.com/office/powerpoint/2010/main" val="506822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44">
            <a:extLst>
              <a:ext uri="{FF2B5EF4-FFF2-40B4-BE49-F238E27FC236}">
                <a16:creationId xmlns:a16="http://schemas.microsoft.com/office/drawing/2014/main" id="{8FE87E05-F981-4752-ADCA-526B746B34C7}"/>
              </a:ext>
            </a:extLst>
          </p:cNvPr>
          <p:cNvSpPr>
            <a:spLocks noGrp="1"/>
          </p:cNvSpPr>
          <p:nvPr>
            <p:ph type="title"/>
          </p:nvPr>
        </p:nvSpPr>
        <p:spPr/>
        <p:txBody>
          <a:bodyPr/>
          <a:lstStyle/>
          <a:p>
            <a:r>
              <a:rPr lang="en-US" altLang="zh-CN" dirty="0">
                <a:latin typeface="+mn-lt"/>
                <a:ea typeface="+mn-ea"/>
                <a:cs typeface="+mn-ea"/>
                <a:sym typeface="+mn-lt"/>
              </a:rPr>
              <a:t>4.2 </a:t>
            </a:r>
            <a:r>
              <a:rPr lang="zh-CN" altLang="en-US" dirty="0">
                <a:latin typeface="+mn-lt"/>
                <a:ea typeface="+mn-ea"/>
                <a:cs typeface="+mn-ea"/>
                <a:sym typeface="+mn-lt"/>
              </a:rPr>
              <a:t>层级关系</a:t>
            </a:r>
          </a:p>
        </p:txBody>
      </p:sp>
      <p:sp>
        <p:nvSpPr>
          <p:cNvPr id="4" name="灯片编号占位符 3">
            <a:extLst>
              <a:ext uri="{FF2B5EF4-FFF2-40B4-BE49-F238E27FC236}">
                <a16:creationId xmlns:a16="http://schemas.microsoft.com/office/drawing/2014/main" id="{6F39EC40-BCCD-4153-9F4A-8DDE0C2D9F0A}"/>
              </a:ext>
            </a:extLst>
          </p:cNvPr>
          <p:cNvSpPr>
            <a:spLocks noGrp="1"/>
          </p:cNvSpPr>
          <p:nvPr>
            <p:ph type="sldNum" sz="quarter" idx="12"/>
          </p:nvPr>
        </p:nvSpPr>
        <p:spPr/>
        <p:txBody>
          <a:bodyPr/>
          <a:lstStyle/>
          <a:p>
            <a:fld id="{5DD3DB80-B894-403A-B48E-6FDC1A72010E}" type="slidenum">
              <a:rPr lang="en-US" altLang="zh-CN" smtClean="0">
                <a:cs typeface="+mn-ea"/>
                <a:sym typeface="+mn-lt"/>
              </a:rPr>
              <a:pPr/>
              <a:t>30</a:t>
            </a:fld>
            <a:endParaRPr lang="en-US" altLang="zh-CN">
              <a:cs typeface="+mn-ea"/>
              <a:sym typeface="+mn-lt"/>
            </a:endParaRPr>
          </a:p>
        </p:txBody>
      </p:sp>
      <p:sp>
        <p:nvSpPr>
          <p:cNvPr id="16" name="íŝľíḑè">
            <a:extLst>
              <a:ext uri="{FF2B5EF4-FFF2-40B4-BE49-F238E27FC236}">
                <a16:creationId xmlns:a16="http://schemas.microsoft.com/office/drawing/2014/main" id="{4E007563-4A8A-4938-B071-C5B136A044BE}"/>
              </a:ext>
            </a:extLst>
          </p:cNvPr>
          <p:cNvSpPr/>
          <p:nvPr/>
        </p:nvSpPr>
        <p:spPr>
          <a:xfrm flipV="1">
            <a:off x="5644971" y="3889691"/>
            <a:ext cx="1546860" cy="579120"/>
          </a:xfrm>
          <a:custGeom>
            <a:avLst/>
            <a:gdLst>
              <a:gd name="connsiteX0" fmla="*/ 0 w 1546860"/>
              <a:gd name="connsiteY0" fmla="*/ 579120 h 579120"/>
              <a:gd name="connsiteX1" fmla="*/ 419100 w 1546860"/>
              <a:gd name="connsiteY1" fmla="*/ 0 h 579120"/>
              <a:gd name="connsiteX2" fmla="*/ 1546860 w 1546860"/>
              <a:gd name="connsiteY2" fmla="*/ 0 h 579120"/>
            </a:gdLst>
            <a:ahLst/>
            <a:cxnLst>
              <a:cxn ang="0">
                <a:pos x="connsiteX0" y="connsiteY0"/>
              </a:cxn>
              <a:cxn ang="0">
                <a:pos x="connsiteX1" y="connsiteY1"/>
              </a:cxn>
              <a:cxn ang="0">
                <a:pos x="connsiteX2" y="connsiteY2"/>
              </a:cxn>
            </a:cxnLst>
            <a:rect l="l" t="t" r="r" b="b"/>
            <a:pathLst>
              <a:path w="1546860" h="579120">
                <a:moveTo>
                  <a:pt x="0" y="579120"/>
                </a:moveTo>
                <a:lnTo>
                  <a:pt x="419100" y="0"/>
                </a:lnTo>
                <a:lnTo>
                  <a:pt x="1546860" y="0"/>
                </a:ln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sp>
        <p:nvSpPr>
          <p:cNvPr id="17" name="ïsḷiḍe">
            <a:extLst>
              <a:ext uri="{FF2B5EF4-FFF2-40B4-BE49-F238E27FC236}">
                <a16:creationId xmlns:a16="http://schemas.microsoft.com/office/drawing/2014/main" id="{020C1691-EA31-4A2D-9094-768B7B0ECC20}"/>
              </a:ext>
            </a:extLst>
          </p:cNvPr>
          <p:cNvSpPr/>
          <p:nvPr/>
        </p:nvSpPr>
        <p:spPr>
          <a:xfrm>
            <a:off x="5644971" y="3275745"/>
            <a:ext cx="1546860" cy="579120"/>
          </a:xfrm>
          <a:custGeom>
            <a:avLst/>
            <a:gdLst>
              <a:gd name="connsiteX0" fmla="*/ 0 w 1546860"/>
              <a:gd name="connsiteY0" fmla="*/ 579120 h 579120"/>
              <a:gd name="connsiteX1" fmla="*/ 419100 w 1546860"/>
              <a:gd name="connsiteY1" fmla="*/ 0 h 579120"/>
              <a:gd name="connsiteX2" fmla="*/ 1546860 w 1546860"/>
              <a:gd name="connsiteY2" fmla="*/ 0 h 579120"/>
            </a:gdLst>
            <a:ahLst/>
            <a:cxnLst>
              <a:cxn ang="0">
                <a:pos x="connsiteX0" y="connsiteY0"/>
              </a:cxn>
              <a:cxn ang="0">
                <a:pos x="connsiteX1" y="connsiteY1"/>
              </a:cxn>
              <a:cxn ang="0">
                <a:pos x="connsiteX2" y="connsiteY2"/>
              </a:cxn>
            </a:cxnLst>
            <a:rect l="l" t="t" r="r" b="b"/>
            <a:pathLst>
              <a:path w="1546860" h="579120">
                <a:moveTo>
                  <a:pt x="0" y="579120"/>
                </a:moveTo>
                <a:lnTo>
                  <a:pt x="419100" y="0"/>
                </a:lnTo>
                <a:lnTo>
                  <a:pt x="1546860" y="0"/>
                </a:ln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sp>
        <p:nvSpPr>
          <p:cNvPr id="18" name="iṧlïde">
            <a:extLst>
              <a:ext uri="{FF2B5EF4-FFF2-40B4-BE49-F238E27FC236}">
                <a16:creationId xmlns:a16="http://schemas.microsoft.com/office/drawing/2014/main" id="{D54BF199-1CC3-442A-8B7D-D0837C89F21E}"/>
              </a:ext>
            </a:extLst>
          </p:cNvPr>
          <p:cNvSpPr/>
          <p:nvPr/>
        </p:nvSpPr>
        <p:spPr>
          <a:xfrm flipV="1">
            <a:off x="4961758" y="4686255"/>
            <a:ext cx="1546860" cy="883920"/>
          </a:xfrm>
          <a:custGeom>
            <a:avLst/>
            <a:gdLst>
              <a:gd name="connsiteX0" fmla="*/ 0 w 1546860"/>
              <a:gd name="connsiteY0" fmla="*/ 883920 h 883920"/>
              <a:gd name="connsiteX1" fmla="*/ 594360 w 1546860"/>
              <a:gd name="connsiteY1" fmla="*/ 0 h 883920"/>
              <a:gd name="connsiteX2" fmla="*/ 1546860 w 1546860"/>
              <a:gd name="connsiteY2" fmla="*/ 0 h 883920"/>
            </a:gdLst>
            <a:ahLst/>
            <a:cxnLst>
              <a:cxn ang="0">
                <a:pos x="connsiteX0" y="connsiteY0"/>
              </a:cxn>
              <a:cxn ang="0">
                <a:pos x="connsiteX1" y="connsiteY1"/>
              </a:cxn>
              <a:cxn ang="0">
                <a:pos x="connsiteX2" y="connsiteY2"/>
              </a:cxn>
            </a:cxnLst>
            <a:rect l="l" t="t" r="r" b="b"/>
            <a:pathLst>
              <a:path w="1546860" h="883920">
                <a:moveTo>
                  <a:pt x="0" y="883920"/>
                </a:moveTo>
                <a:lnTo>
                  <a:pt x="594360" y="0"/>
                </a:lnTo>
                <a:lnTo>
                  <a:pt x="1546860" y="0"/>
                </a:ln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sp>
        <p:nvSpPr>
          <p:cNvPr id="19" name="íṧļîḓè">
            <a:extLst>
              <a:ext uri="{FF2B5EF4-FFF2-40B4-BE49-F238E27FC236}">
                <a16:creationId xmlns:a16="http://schemas.microsoft.com/office/drawing/2014/main" id="{31AFF5B0-35A6-466A-8471-B61BB183BA2D}"/>
              </a:ext>
            </a:extLst>
          </p:cNvPr>
          <p:cNvSpPr/>
          <p:nvPr/>
        </p:nvSpPr>
        <p:spPr>
          <a:xfrm>
            <a:off x="4961758" y="2133389"/>
            <a:ext cx="1546860" cy="883920"/>
          </a:xfrm>
          <a:custGeom>
            <a:avLst/>
            <a:gdLst>
              <a:gd name="connsiteX0" fmla="*/ 0 w 1546860"/>
              <a:gd name="connsiteY0" fmla="*/ 883920 h 883920"/>
              <a:gd name="connsiteX1" fmla="*/ 594360 w 1546860"/>
              <a:gd name="connsiteY1" fmla="*/ 0 h 883920"/>
              <a:gd name="connsiteX2" fmla="*/ 1546860 w 1546860"/>
              <a:gd name="connsiteY2" fmla="*/ 0 h 883920"/>
            </a:gdLst>
            <a:ahLst/>
            <a:cxnLst>
              <a:cxn ang="0">
                <a:pos x="connsiteX0" y="connsiteY0"/>
              </a:cxn>
              <a:cxn ang="0">
                <a:pos x="connsiteX1" y="connsiteY1"/>
              </a:cxn>
              <a:cxn ang="0">
                <a:pos x="connsiteX2" y="connsiteY2"/>
              </a:cxn>
            </a:cxnLst>
            <a:rect l="l" t="t" r="r" b="b"/>
            <a:pathLst>
              <a:path w="1546860" h="883920">
                <a:moveTo>
                  <a:pt x="0" y="883920"/>
                </a:moveTo>
                <a:lnTo>
                  <a:pt x="594360" y="0"/>
                </a:lnTo>
                <a:lnTo>
                  <a:pt x="1546860" y="0"/>
                </a:lnTo>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sp>
        <p:nvSpPr>
          <p:cNvPr id="20" name="iśľïḍé">
            <a:extLst>
              <a:ext uri="{FF2B5EF4-FFF2-40B4-BE49-F238E27FC236}">
                <a16:creationId xmlns:a16="http://schemas.microsoft.com/office/drawing/2014/main" id="{8BA4651F-442D-403E-B963-F7E32FFBA502}"/>
              </a:ext>
            </a:extLst>
          </p:cNvPr>
          <p:cNvSpPr/>
          <p:nvPr/>
        </p:nvSpPr>
        <p:spPr>
          <a:xfrm>
            <a:off x="3764710" y="2922079"/>
            <a:ext cx="2426788" cy="2092058"/>
          </a:xfrm>
          <a:prstGeom prst="hexagon">
            <a:avLst/>
          </a:prstGeom>
          <a:solidFill>
            <a:schemeClr val="bg1"/>
          </a:solidFill>
          <a:ln>
            <a:no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sp>
        <p:nvSpPr>
          <p:cNvPr id="21" name="iş1ïḍé">
            <a:extLst>
              <a:ext uri="{FF2B5EF4-FFF2-40B4-BE49-F238E27FC236}">
                <a16:creationId xmlns:a16="http://schemas.microsoft.com/office/drawing/2014/main" id="{2E72D025-FBD1-4790-A9AB-B2639CB947F8}"/>
              </a:ext>
            </a:extLst>
          </p:cNvPr>
          <p:cNvSpPr/>
          <p:nvPr/>
        </p:nvSpPr>
        <p:spPr>
          <a:xfrm>
            <a:off x="3963592" y="3093529"/>
            <a:ext cx="2029024" cy="1749158"/>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grpSp>
        <p:nvGrpSpPr>
          <p:cNvPr id="22" name="ïṩḷidè">
            <a:extLst>
              <a:ext uri="{FF2B5EF4-FFF2-40B4-BE49-F238E27FC236}">
                <a16:creationId xmlns:a16="http://schemas.microsoft.com/office/drawing/2014/main" id="{D5CBBA3D-9EE8-44A5-9DA5-386E50445D11}"/>
              </a:ext>
            </a:extLst>
          </p:cNvPr>
          <p:cNvGrpSpPr/>
          <p:nvPr/>
        </p:nvGrpSpPr>
        <p:grpSpPr>
          <a:xfrm>
            <a:off x="4158954" y="3581847"/>
            <a:ext cx="1638300" cy="852169"/>
            <a:chOff x="1003299" y="4602849"/>
            <a:chExt cx="1638300" cy="852169"/>
          </a:xfrm>
        </p:grpSpPr>
        <p:sp>
          <p:nvSpPr>
            <p:cNvPr id="43" name="íŝļîde">
              <a:extLst>
                <a:ext uri="{FF2B5EF4-FFF2-40B4-BE49-F238E27FC236}">
                  <a16:creationId xmlns:a16="http://schemas.microsoft.com/office/drawing/2014/main" id="{8939E204-76F2-4AC8-A236-39C652071227}"/>
                </a:ext>
              </a:extLst>
            </p:cNvPr>
            <p:cNvSpPr/>
            <p:nvPr/>
          </p:nvSpPr>
          <p:spPr>
            <a:xfrm flipH="1">
              <a:off x="1003299" y="4947187"/>
              <a:ext cx="1638300"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solidFill>
                    <a:schemeClr val="bg1"/>
                  </a:solidFill>
                  <a:effectLst>
                    <a:outerShdw blurRad="38100" dist="38100" dir="2700000" algn="tl">
                      <a:srgbClr val="000000">
                        <a:alpha val="43137"/>
                      </a:srgbClr>
                    </a:outerShdw>
                  </a:effectLst>
                  <a:cs typeface="+mn-ea"/>
                  <a:sym typeface="+mn-lt"/>
                </a:rPr>
                <a:t>总标题</a:t>
              </a:r>
            </a:p>
          </p:txBody>
        </p:sp>
        <p:sp>
          <p:nvSpPr>
            <p:cNvPr id="44" name="íS1îďé">
              <a:extLst>
                <a:ext uri="{FF2B5EF4-FFF2-40B4-BE49-F238E27FC236}">
                  <a16:creationId xmlns:a16="http://schemas.microsoft.com/office/drawing/2014/main" id="{79ED0A0B-BEB5-4952-BF81-358CEA54708C}"/>
                </a:ext>
              </a:extLst>
            </p:cNvPr>
            <p:cNvSpPr/>
            <p:nvPr/>
          </p:nvSpPr>
          <p:spPr>
            <a:xfrm>
              <a:off x="1650998" y="4602849"/>
              <a:ext cx="342902" cy="409404"/>
            </a:xfrm>
            <a:custGeom>
              <a:avLst/>
              <a:gdLst>
                <a:gd name="connsiteX0" fmla="*/ 238992 w 342902"/>
                <a:gd name="connsiteY0" fmla="*/ 218210 h 409404"/>
                <a:gd name="connsiteX1" fmla="*/ 202625 w 342902"/>
                <a:gd name="connsiteY1" fmla="*/ 238993 h 409404"/>
                <a:gd name="connsiteX2" fmla="*/ 202625 w 342902"/>
                <a:gd name="connsiteY2" fmla="*/ 275360 h 409404"/>
                <a:gd name="connsiteX3" fmla="*/ 238992 w 342902"/>
                <a:gd name="connsiteY3" fmla="*/ 254579 h 409404"/>
                <a:gd name="connsiteX4" fmla="*/ 342902 w 342902"/>
                <a:gd name="connsiteY4" fmla="*/ 128328 h 409404"/>
                <a:gd name="connsiteX5" fmla="*/ 342902 w 342902"/>
                <a:gd name="connsiteY5" fmla="*/ 311729 h 409404"/>
                <a:gd name="connsiteX6" fmla="*/ 181842 w 342902"/>
                <a:gd name="connsiteY6" fmla="*/ 409404 h 409404"/>
                <a:gd name="connsiteX7" fmla="*/ 181842 w 342902"/>
                <a:gd name="connsiteY7" fmla="*/ 226003 h 409404"/>
                <a:gd name="connsiteX8" fmla="*/ 0 w 342902"/>
                <a:gd name="connsiteY8" fmla="*/ 128328 h 409404"/>
                <a:gd name="connsiteX9" fmla="*/ 161060 w 342902"/>
                <a:gd name="connsiteY9" fmla="*/ 226003 h 409404"/>
                <a:gd name="connsiteX10" fmla="*/ 161060 w 342902"/>
                <a:gd name="connsiteY10" fmla="*/ 409404 h 409404"/>
                <a:gd name="connsiteX11" fmla="*/ 0 w 342902"/>
                <a:gd name="connsiteY11" fmla="*/ 311729 h 409404"/>
                <a:gd name="connsiteX12" fmla="*/ 0 w 342902"/>
                <a:gd name="connsiteY12" fmla="*/ 145473 h 409404"/>
                <a:gd name="connsiteX13" fmla="*/ 77932 w 342902"/>
                <a:gd name="connsiteY13" fmla="*/ 56630 h 409404"/>
                <a:gd name="connsiteX14" fmla="*/ 249383 w 342902"/>
                <a:gd name="connsiteY14" fmla="*/ 160540 h 409404"/>
                <a:gd name="connsiteX15" fmla="*/ 171451 w 342902"/>
                <a:gd name="connsiteY15" fmla="*/ 207819 h 409404"/>
                <a:gd name="connsiteX16" fmla="*/ 0 w 342902"/>
                <a:gd name="connsiteY16" fmla="*/ 103909 h 409404"/>
                <a:gd name="connsiteX17" fmla="*/ 171451 w 342902"/>
                <a:gd name="connsiteY17" fmla="*/ 0 h 409404"/>
                <a:gd name="connsiteX18" fmla="*/ 342901 w 342902"/>
                <a:gd name="connsiteY18" fmla="*/ 103910 h 409404"/>
                <a:gd name="connsiteX19" fmla="*/ 269126 w 342902"/>
                <a:gd name="connsiteY19" fmla="*/ 148590 h 409404"/>
                <a:gd name="connsiteX20" fmla="*/ 97674 w 342902"/>
                <a:gd name="connsiteY20" fmla="*/ 44682 h 409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2" h="409404">
                  <a:moveTo>
                    <a:pt x="238992" y="218210"/>
                  </a:moveTo>
                  <a:lnTo>
                    <a:pt x="202625" y="238993"/>
                  </a:lnTo>
                  <a:lnTo>
                    <a:pt x="202625" y="275360"/>
                  </a:lnTo>
                  <a:lnTo>
                    <a:pt x="238992" y="254579"/>
                  </a:lnTo>
                  <a:close/>
                  <a:moveTo>
                    <a:pt x="342902" y="128328"/>
                  </a:moveTo>
                  <a:lnTo>
                    <a:pt x="342902" y="311729"/>
                  </a:lnTo>
                  <a:lnTo>
                    <a:pt x="181842" y="409404"/>
                  </a:lnTo>
                  <a:lnTo>
                    <a:pt x="181842" y="226003"/>
                  </a:lnTo>
                  <a:close/>
                  <a:moveTo>
                    <a:pt x="0" y="128328"/>
                  </a:moveTo>
                  <a:lnTo>
                    <a:pt x="161060" y="226003"/>
                  </a:lnTo>
                  <a:lnTo>
                    <a:pt x="161060" y="409404"/>
                  </a:lnTo>
                  <a:lnTo>
                    <a:pt x="0" y="311729"/>
                  </a:lnTo>
                  <a:lnTo>
                    <a:pt x="0" y="145473"/>
                  </a:lnTo>
                  <a:close/>
                  <a:moveTo>
                    <a:pt x="77932" y="56630"/>
                  </a:moveTo>
                  <a:lnTo>
                    <a:pt x="249383" y="160540"/>
                  </a:lnTo>
                  <a:lnTo>
                    <a:pt x="171451" y="207819"/>
                  </a:lnTo>
                  <a:lnTo>
                    <a:pt x="0" y="103909"/>
                  </a:lnTo>
                  <a:close/>
                  <a:moveTo>
                    <a:pt x="171451" y="0"/>
                  </a:moveTo>
                  <a:lnTo>
                    <a:pt x="342901" y="103910"/>
                  </a:lnTo>
                  <a:lnTo>
                    <a:pt x="269126" y="148590"/>
                  </a:lnTo>
                  <a:lnTo>
                    <a:pt x="97674" y="44682"/>
                  </a:lnTo>
                  <a:close/>
                </a:path>
              </a:pathLst>
            </a:custGeom>
            <a:solidFill>
              <a:schemeClr val="bg1"/>
            </a:solidFill>
            <a:ln w="3274" cap="flat">
              <a:noFill/>
              <a:prstDash val="solid"/>
              <a:miter/>
            </a:ln>
          </p:spPr>
          <p:txBody>
            <a:bodyPr wrap="square" rtlCol="0" anchor="ctr">
              <a:noAutofit/>
            </a:bodyPr>
            <a:lstStyle/>
            <a:p>
              <a:endParaRPr lang="en-ID" b="1" dirty="0">
                <a:cs typeface="+mn-ea"/>
                <a:sym typeface="+mn-lt"/>
              </a:endParaRPr>
            </a:p>
          </p:txBody>
        </p:sp>
      </p:grpSp>
      <p:grpSp>
        <p:nvGrpSpPr>
          <p:cNvPr id="23" name="îsḷîďe">
            <a:extLst>
              <a:ext uri="{FF2B5EF4-FFF2-40B4-BE49-F238E27FC236}">
                <a16:creationId xmlns:a16="http://schemas.microsoft.com/office/drawing/2014/main" id="{EDC1F798-513A-468E-8078-1ACD555B6C0E}"/>
              </a:ext>
            </a:extLst>
          </p:cNvPr>
          <p:cNvGrpSpPr/>
          <p:nvPr/>
        </p:nvGrpSpPr>
        <p:grpSpPr>
          <a:xfrm>
            <a:off x="6297164" y="1744236"/>
            <a:ext cx="2724150" cy="773092"/>
            <a:chOff x="6410326" y="1513732"/>
            <a:chExt cx="2724150" cy="773092"/>
          </a:xfrm>
        </p:grpSpPr>
        <p:sp>
          <p:nvSpPr>
            <p:cNvPr id="40" name="iśḻïḋé">
              <a:extLst>
                <a:ext uri="{FF2B5EF4-FFF2-40B4-BE49-F238E27FC236}">
                  <a16:creationId xmlns:a16="http://schemas.microsoft.com/office/drawing/2014/main" id="{224E426A-0B31-4A78-AB48-0B90B3566C09}"/>
                </a:ext>
              </a:extLst>
            </p:cNvPr>
            <p:cNvSpPr/>
            <p:nvPr/>
          </p:nvSpPr>
          <p:spPr>
            <a:xfrm>
              <a:off x="6410326" y="1513732"/>
              <a:ext cx="2724150" cy="773092"/>
            </a:xfrm>
            <a:prstGeom prst="roundRect">
              <a:avLst>
                <a:gd name="adj" fmla="val 5000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sp>
          <p:nvSpPr>
            <p:cNvPr id="41" name="iŝḻiḋè">
              <a:extLst>
                <a:ext uri="{FF2B5EF4-FFF2-40B4-BE49-F238E27FC236}">
                  <a16:creationId xmlns:a16="http://schemas.microsoft.com/office/drawing/2014/main" id="{26C2567B-9D3C-47E0-8940-2F2F6537CCEF}"/>
                </a:ext>
              </a:extLst>
            </p:cNvPr>
            <p:cNvSpPr/>
            <p:nvPr/>
          </p:nvSpPr>
          <p:spPr>
            <a:xfrm>
              <a:off x="6562044" y="1656505"/>
              <a:ext cx="501650" cy="5016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mn-ea"/>
                  <a:sym typeface="+mn-lt"/>
                </a:rPr>
                <a:t>1</a:t>
              </a:r>
            </a:p>
          </p:txBody>
        </p:sp>
        <p:sp>
          <p:nvSpPr>
            <p:cNvPr id="42" name="işļiďé">
              <a:extLst>
                <a:ext uri="{FF2B5EF4-FFF2-40B4-BE49-F238E27FC236}">
                  <a16:creationId xmlns:a16="http://schemas.microsoft.com/office/drawing/2014/main" id="{93BD0BC9-D8B2-4819-9025-945F4CBE6DC6}"/>
                </a:ext>
              </a:extLst>
            </p:cNvPr>
            <p:cNvSpPr/>
            <p:nvPr/>
          </p:nvSpPr>
          <p:spPr>
            <a:xfrm flipH="1">
              <a:off x="7310699" y="1642247"/>
              <a:ext cx="1210413"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r>
                <a:rPr lang="zh-CN" altLang="en-US" b="1" dirty="0">
                  <a:cs typeface="+mn-ea"/>
                  <a:sym typeface="+mn-lt"/>
                </a:rPr>
                <a:t>小标题</a:t>
              </a:r>
            </a:p>
          </p:txBody>
        </p:sp>
      </p:grpSp>
      <p:grpSp>
        <p:nvGrpSpPr>
          <p:cNvPr id="24" name="îṡḻîḍe">
            <a:extLst>
              <a:ext uri="{FF2B5EF4-FFF2-40B4-BE49-F238E27FC236}">
                <a16:creationId xmlns:a16="http://schemas.microsoft.com/office/drawing/2014/main" id="{9410AC07-5C88-4E6C-A31D-B70CCB54B499}"/>
              </a:ext>
            </a:extLst>
          </p:cNvPr>
          <p:cNvGrpSpPr/>
          <p:nvPr/>
        </p:nvGrpSpPr>
        <p:grpSpPr>
          <a:xfrm>
            <a:off x="7050780" y="2903874"/>
            <a:ext cx="2724150" cy="773092"/>
            <a:chOff x="6410326" y="1513732"/>
            <a:chExt cx="2724150" cy="773092"/>
          </a:xfrm>
        </p:grpSpPr>
        <p:sp>
          <p:nvSpPr>
            <p:cNvPr id="37" name="islîḑè">
              <a:extLst>
                <a:ext uri="{FF2B5EF4-FFF2-40B4-BE49-F238E27FC236}">
                  <a16:creationId xmlns:a16="http://schemas.microsoft.com/office/drawing/2014/main" id="{2A92CD79-760C-4DDF-BAE4-EDF3C62CE8F8}"/>
                </a:ext>
              </a:extLst>
            </p:cNvPr>
            <p:cNvSpPr/>
            <p:nvPr/>
          </p:nvSpPr>
          <p:spPr>
            <a:xfrm>
              <a:off x="6410326" y="1513732"/>
              <a:ext cx="2724150" cy="773092"/>
            </a:xfrm>
            <a:prstGeom prst="roundRect">
              <a:avLst>
                <a:gd name="adj" fmla="val 5000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sp>
          <p:nvSpPr>
            <p:cNvPr id="38" name="îṧḷídé">
              <a:extLst>
                <a:ext uri="{FF2B5EF4-FFF2-40B4-BE49-F238E27FC236}">
                  <a16:creationId xmlns:a16="http://schemas.microsoft.com/office/drawing/2014/main" id="{686A50CB-B642-43D9-A6F0-BE67AF601C26}"/>
                </a:ext>
              </a:extLst>
            </p:cNvPr>
            <p:cNvSpPr/>
            <p:nvPr/>
          </p:nvSpPr>
          <p:spPr>
            <a:xfrm>
              <a:off x="6562044" y="1656505"/>
              <a:ext cx="501650" cy="5016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mn-ea"/>
                  <a:sym typeface="+mn-lt"/>
                </a:rPr>
                <a:t>2</a:t>
              </a:r>
            </a:p>
          </p:txBody>
        </p:sp>
        <p:sp>
          <p:nvSpPr>
            <p:cNvPr id="39" name="íṣľîḓe">
              <a:extLst>
                <a:ext uri="{FF2B5EF4-FFF2-40B4-BE49-F238E27FC236}">
                  <a16:creationId xmlns:a16="http://schemas.microsoft.com/office/drawing/2014/main" id="{22BCBF90-F22F-48A9-A4D6-2271077D1C62}"/>
                </a:ext>
              </a:extLst>
            </p:cNvPr>
            <p:cNvSpPr/>
            <p:nvPr/>
          </p:nvSpPr>
          <p:spPr>
            <a:xfrm flipH="1">
              <a:off x="7310699" y="1642247"/>
              <a:ext cx="1210413"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r>
                <a:rPr lang="zh-CN" altLang="en-US" b="1" dirty="0">
                  <a:cs typeface="+mn-ea"/>
                  <a:sym typeface="+mn-lt"/>
                </a:rPr>
                <a:t>小标题</a:t>
              </a:r>
            </a:p>
          </p:txBody>
        </p:sp>
      </p:grpSp>
      <p:grpSp>
        <p:nvGrpSpPr>
          <p:cNvPr id="25" name="ïslïdè">
            <a:extLst>
              <a:ext uri="{FF2B5EF4-FFF2-40B4-BE49-F238E27FC236}">
                <a16:creationId xmlns:a16="http://schemas.microsoft.com/office/drawing/2014/main" id="{6129483D-E822-479A-8E2A-C95078B62F4B}"/>
              </a:ext>
            </a:extLst>
          </p:cNvPr>
          <p:cNvGrpSpPr/>
          <p:nvPr/>
        </p:nvGrpSpPr>
        <p:grpSpPr>
          <a:xfrm>
            <a:off x="7050780" y="4061141"/>
            <a:ext cx="2724150" cy="773092"/>
            <a:chOff x="6410326" y="1513732"/>
            <a:chExt cx="2724150" cy="773092"/>
          </a:xfrm>
        </p:grpSpPr>
        <p:sp>
          <p:nvSpPr>
            <p:cNvPr id="34" name="ïsḷíďé">
              <a:extLst>
                <a:ext uri="{FF2B5EF4-FFF2-40B4-BE49-F238E27FC236}">
                  <a16:creationId xmlns:a16="http://schemas.microsoft.com/office/drawing/2014/main" id="{FB5ED07B-9141-48E0-94F6-9CDD25241DBA}"/>
                </a:ext>
              </a:extLst>
            </p:cNvPr>
            <p:cNvSpPr/>
            <p:nvPr/>
          </p:nvSpPr>
          <p:spPr>
            <a:xfrm>
              <a:off x="6410326" y="1513732"/>
              <a:ext cx="2724150" cy="773092"/>
            </a:xfrm>
            <a:prstGeom prst="roundRect">
              <a:avLst>
                <a:gd name="adj" fmla="val 50000"/>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sp>
          <p:nvSpPr>
            <p:cNvPr id="35" name="îśļíḑe">
              <a:extLst>
                <a:ext uri="{FF2B5EF4-FFF2-40B4-BE49-F238E27FC236}">
                  <a16:creationId xmlns:a16="http://schemas.microsoft.com/office/drawing/2014/main" id="{DFCA0B94-4BAD-42DF-847F-D95B1337F975}"/>
                </a:ext>
              </a:extLst>
            </p:cNvPr>
            <p:cNvSpPr/>
            <p:nvPr/>
          </p:nvSpPr>
          <p:spPr>
            <a:xfrm>
              <a:off x="6562044" y="1656505"/>
              <a:ext cx="501650" cy="501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mn-ea"/>
                  <a:sym typeface="+mn-lt"/>
                </a:rPr>
                <a:t>3</a:t>
              </a:r>
            </a:p>
          </p:txBody>
        </p:sp>
        <p:sp>
          <p:nvSpPr>
            <p:cNvPr id="36" name="îś1îḑé">
              <a:extLst>
                <a:ext uri="{FF2B5EF4-FFF2-40B4-BE49-F238E27FC236}">
                  <a16:creationId xmlns:a16="http://schemas.microsoft.com/office/drawing/2014/main" id="{7CD26490-9E19-44D4-A773-295853095F54}"/>
                </a:ext>
              </a:extLst>
            </p:cNvPr>
            <p:cNvSpPr/>
            <p:nvPr/>
          </p:nvSpPr>
          <p:spPr>
            <a:xfrm flipH="1">
              <a:off x="7310699" y="1642247"/>
              <a:ext cx="1210413"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r>
                <a:rPr lang="zh-CN" altLang="en-US" b="1" dirty="0">
                  <a:cs typeface="+mn-ea"/>
                  <a:sym typeface="+mn-lt"/>
                </a:rPr>
                <a:t>小标题</a:t>
              </a:r>
            </a:p>
          </p:txBody>
        </p:sp>
      </p:grpSp>
      <p:grpSp>
        <p:nvGrpSpPr>
          <p:cNvPr id="26" name="ïṥľíḓé">
            <a:extLst>
              <a:ext uri="{FF2B5EF4-FFF2-40B4-BE49-F238E27FC236}">
                <a16:creationId xmlns:a16="http://schemas.microsoft.com/office/drawing/2014/main" id="{F54E83EF-7A52-4CE6-9240-1D1ADB02603D}"/>
              </a:ext>
            </a:extLst>
          </p:cNvPr>
          <p:cNvGrpSpPr/>
          <p:nvPr/>
        </p:nvGrpSpPr>
        <p:grpSpPr>
          <a:xfrm>
            <a:off x="6297164" y="5220779"/>
            <a:ext cx="2724150" cy="773092"/>
            <a:chOff x="6410326" y="1513732"/>
            <a:chExt cx="2724150" cy="773092"/>
          </a:xfrm>
        </p:grpSpPr>
        <p:sp>
          <p:nvSpPr>
            <p:cNvPr id="31" name="íṥḷíḍè">
              <a:extLst>
                <a:ext uri="{FF2B5EF4-FFF2-40B4-BE49-F238E27FC236}">
                  <a16:creationId xmlns:a16="http://schemas.microsoft.com/office/drawing/2014/main" id="{E689346B-BA97-4B0E-8C84-ACCCA2939F47}"/>
                </a:ext>
              </a:extLst>
            </p:cNvPr>
            <p:cNvSpPr/>
            <p:nvPr/>
          </p:nvSpPr>
          <p:spPr>
            <a:xfrm>
              <a:off x="6410326" y="1513732"/>
              <a:ext cx="2724150" cy="773092"/>
            </a:xfrm>
            <a:prstGeom prst="roundRect">
              <a:avLst>
                <a:gd name="adj" fmla="val 50000"/>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mn-ea"/>
                <a:sym typeface="+mn-lt"/>
              </a:endParaRPr>
            </a:p>
          </p:txBody>
        </p:sp>
        <p:sp>
          <p:nvSpPr>
            <p:cNvPr id="32" name="ïṣļiḓé">
              <a:extLst>
                <a:ext uri="{FF2B5EF4-FFF2-40B4-BE49-F238E27FC236}">
                  <a16:creationId xmlns:a16="http://schemas.microsoft.com/office/drawing/2014/main" id="{FA8675DD-B29D-4727-A933-D1E52E3E56DB}"/>
                </a:ext>
              </a:extLst>
            </p:cNvPr>
            <p:cNvSpPr/>
            <p:nvPr/>
          </p:nvSpPr>
          <p:spPr>
            <a:xfrm>
              <a:off x="6562044" y="1656505"/>
              <a:ext cx="501650" cy="5016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cs typeface="+mn-ea"/>
                  <a:sym typeface="+mn-lt"/>
                </a:rPr>
                <a:t>4</a:t>
              </a:r>
            </a:p>
          </p:txBody>
        </p:sp>
        <p:sp>
          <p:nvSpPr>
            <p:cNvPr id="33" name="ïṩ1íḍê">
              <a:extLst>
                <a:ext uri="{FF2B5EF4-FFF2-40B4-BE49-F238E27FC236}">
                  <a16:creationId xmlns:a16="http://schemas.microsoft.com/office/drawing/2014/main" id="{A693D924-AD6D-4B52-A608-4F9D4B2534B0}"/>
                </a:ext>
              </a:extLst>
            </p:cNvPr>
            <p:cNvSpPr/>
            <p:nvPr/>
          </p:nvSpPr>
          <p:spPr>
            <a:xfrm flipH="1">
              <a:off x="7310699" y="1642247"/>
              <a:ext cx="1210413"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r>
                <a:rPr lang="zh-CN" altLang="en-US" b="1" dirty="0">
                  <a:cs typeface="+mn-ea"/>
                  <a:sym typeface="+mn-lt"/>
                </a:rPr>
                <a:t>小标题</a:t>
              </a:r>
            </a:p>
          </p:txBody>
        </p:sp>
      </p:grpSp>
      <p:sp>
        <p:nvSpPr>
          <p:cNvPr id="27" name="ïṥlîďè">
            <a:extLst>
              <a:ext uri="{FF2B5EF4-FFF2-40B4-BE49-F238E27FC236}">
                <a16:creationId xmlns:a16="http://schemas.microsoft.com/office/drawing/2014/main" id="{93786240-9279-4A64-AD53-FA9936442736}"/>
              </a:ext>
            </a:extLst>
          </p:cNvPr>
          <p:cNvSpPr txBox="1"/>
          <p:nvPr/>
        </p:nvSpPr>
        <p:spPr>
          <a:xfrm flipH="1">
            <a:off x="9119738" y="1833769"/>
            <a:ext cx="1860550" cy="599240"/>
          </a:xfrm>
          <a:prstGeom prst="rect">
            <a:avLst/>
          </a:prstGeom>
          <a:noFill/>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28" name="ïś1îďê">
            <a:extLst>
              <a:ext uri="{FF2B5EF4-FFF2-40B4-BE49-F238E27FC236}">
                <a16:creationId xmlns:a16="http://schemas.microsoft.com/office/drawing/2014/main" id="{02666068-3F6B-49E4-8BFE-3F92B4B0CC8C}"/>
              </a:ext>
            </a:extLst>
          </p:cNvPr>
          <p:cNvSpPr txBox="1"/>
          <p:nvPr/>
        </p:nvSpPr>
        <p:spPr>
          <a:xfrm flipH="1">
            <a:off x="9926648" y="3002202"/>
            <a:ext cx="1606540" cy="599240"/>
          </a:xfrm>
          <a:prstGeom prst="rect">
            <a:avLst/>
          </a:prstGeom>
          <a:noFill/>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29" name="îŝ1îḋe">
            <a:extLst>
              <a:ext uri="{FF2B5EF4-FFF2-40B4-BE49-F238E27FC236}">
                <a16:creationId xmlns:a16="http://schemas.microsoft.com/office/drawing/2014/main" id="{85AF9388-ED1F-4CF8-8560-358E748E482F}"/>
              </a:ext>
            </a:extLst>
          </p:cNvPr>
          <p:cNvSpPr txBox="1"/>
          <p:nvPr/>
        </p:nvSpPr>
        <p:spPr>
          <a:xfrm flipH="1">
            <a:off x="9926648" y="4170635"/>
            <a:ext cx="1606540" cy="599240"/>
          </a:xfrm>
          <a:prstGeom prst="rect">
            <a:avLst/>
          </a:prstGeom>
          <a:noFill/>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30" name="íśḷíḑè">
            <a:extLst>
              <a:ext uri="{FF2B5EF4-FFF2-40B4-BE49-F238E27FC236}">
                <a16:creationId xmlns:a16="http://schemas.microsoft.com/office/drawing/2014/main" id="{3B336ACA-CE14-4A99-8444-B37B569F2333}"/>
              </a:ext>
            </a:extLst>
          </p:cNvPr>
          <p:cNvSpPr txBox="1"/>
          <p:nvPr/>
        </p:nvSpPr>
        <p:spPr>
          <a:xfrm flipH="1">
            <a:off x="9119738" y="5314757"/>
            <a:ext cx="1860550" cy="599240"/>
          </a:xfrm>
          <a:prstGeom prst="rect">
            <a:avLst/>
          </a:prstGeom>
          <a:noFill/>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cs typeface="+mn-ea"/>
                <a:sym typeface="+mn-lt"/>
              </a:rPr>
              <a:t>在这里输入内容在这里输入内容在这里输入内容</a:t>
            </a:r>
            <a:r>
              <a:rPr lang="en-US" altLang="zh-CN" sz="1400" dirty="0">
                <a:cs typeface="+mn-ea"/>
                <a:sym typeface="+mn-lt"/>
              </a:rPr>
              <a:t>…</a:t>
            </a:r>
          </a:p>
        </p:txBody>
      </p:sp>
      <p:grpSp>
        <p:nvGrpSpPr>
          <p:cNvPr id="7" name="iśḻiḓe">
            <a:extLst>
              <a:ext uri="{FF2B5EF4-FFF2-40B4-BE49-F238E27FC236}">
                <a16:creationId xmlns:a16="http://schemas.microsoft.com/office/drawing/2014/main" id="{078B5662-7E7B-4872-A2BD-E5208EEECA2E}"/>
              </a:ext>
            </a:extLst>
          </p:cNvPr>
          <p:cNvGrpSpPr/>
          <p:nvPr/>
        </p:nvGrpSpPr>
        <p:grpSpPr>
          <a:xfrm>
            <a:off x="614098" y="1496629"/>
            <a:ext cx="3865254" cy="1014668"/>
            <a:chOff x="650591" y="1654937"/>
            <a:chExt cx="4700360" cy="1014668"/>
          </a:xfrm>
        </p:grpSpPr>
        <p:sp>
          <p:nvSpPr>
            <p:cNvPr id="14" name="iṥļïḍe">
              <a:extLst>
                <a:ext uri="{FF2B5EF4-FFF2-40B4-BE49-F238E27FC236}">
                  <a16:creationId xmlns:a16="http://schemas.microsoft.com/office/drawing/2014/main" id="{084B41C7-16E3-4694-A0D6-15B4C85918AB}"/>
                </a:ext>
              </a:extLst>
            </p:cNvPr>
            <p:cNvSpPr/>
            <p:nvPr/>
          </p:nvSpPr>
          <p:spPr>
            <a:xfrm>
              <a:off x="650591" y="2103616"/>
              <a:ext cx="4700360" cy="565989"/>
            </a:xfrm>
            <a:prstGeom prst="rect">
              <a:avLst/>
            </a:prstGeom>
          </p:spPr>
          <p:txBody>
            <a:bodyPr>
              <a:noAutofit/>
            </a:bodyPr>
            <a:lstStyle/>
            <a:p>
              <a:pPr>
                <a:buSzPct val="25000"/>
              </a:pPr>
              <a:r>
                <a:rPr lang="zh-CN" altLang="en-US" sz="2800" b="1" dirty="0">
                  <a:solidFill>
                    <a:schemeClr val="accent1"/>
                  </a:solidFill>
                  <a:cs typeface="+mn-ea"/>
                  <a:sym typeface="+mn-lt"/>
                </a:rPr>
                <a:t>在这里输入标题</a:t>
              </a:r>
              <a:endParaRPr lang="en-US" altLang="zh-CN" sz="2800" b="1" dirty="0">
                <a:solidFill>
                  <a:schemeClr val="accent1"/>
                </a:solidFill>
                <a:cs typeface="+mn-ea"/>
                <a:sym typeface="+mn-lt"/>
              </a:endParaRPr>
            </a:p>
          </p:txBody>
        </p:sp>
        <p:sp>
          <p:nvSpPr>
            <p:cNvPr id="15" name="isḻiďê">
              <a:extLst>
                <a:ext uri="{FF2B5EF4-FFF2-40B4-BE49-F238E27FC236}">
                  <a16:creationId xmlns:a16="http://schemas.microsoft.com/office/drawing/2014/main" id="{DD8C11D9-E857-4E38-A243-ECBB28C1A040}"/>
                </a:ext>
              </a:extLst>
            </p:cNvPr>
            <p:cNvSpPr/>
            <p:nvPr/>
          </p:nvSpPr>
          <p:spPr bwMode="auto">
            <a:xfrm>
              <a:off x="669237" y="1654937"/>
              <a:ext cx="3994720" cy="35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dirty="0">
                  <a:cs typeface="+mn-ea"/>
                  <a:sym typeface="+mn-lt"/>
                </a:rPr>
                <a:t>在这里输入内容</a:t>
              </a:r>
              <a:r>
                <a:rPr lang="en-US" altLang="zh-CN" dirty="0">
                  <a:cs typeface="+mn-ea"/>
                  <a:sym typeface="+mn-lt"/>
                </a:rPr>
                <a:t>…</a:t>
              </a:r>
            </a:p>
          </p:txBody>
        </p:sp>
      </p:grpSp>
      <p:cxnSp>
        <p:nvCxnSpPr>
          <p:cNvPr id="8" name="直接连接符 7">
            <a:extLst>
              <a:ext uri="{FF2B5EF4-FFF2-40B4-BE49-F238E27FC236}">
                <a16:creationId xmlns:a16="http://schemas.microsoft.com/office/drawing/2014/main" id="{1B4BD76E-7B1E-4A6B-A195-7AC07DBD2E1E}"/>
              </a:ext>
            </a:extLst>
          </p:cNvPr>
          <p:cNvCxnSpPr/>
          <p:nvPr/>
        </p:nvCxnSpPr>
        <p:spPr>
          <a:xfrm>
            <a:off x="669923" y="2615411"/>
            <a:ext cx="302219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9" name="iṩ1îḋê">
            <a:extLst>
              <a:ext uri="{FF2B5EF4-FFF2-40B4-BE49-F238E27FC236}">
                <a16:creationId xmlns:a16="http://schemas.microsoft.com/office/drawing/2014/main" id="{2674B171-9236-465C-A9B8-D9DF477FEF3F}"/>
              </a:ext>
            </a:extLst>
          </p:cNvPr>
          <p:cNvGrpSpPr/>
          <p:nvPr/>
        </p:nvGrpSpPr>
        <p:grpSpPr>
          <a:xfrm>
            <a:off x="673101" y="3036831"/>
            <a:ext cx="2671594" cy="2726537"/>
            <a:chOff x="673101" y="3023746"/>
            <a:chExt cx="2671594" cy="2193562"/>
          </a:xfrm>
        </p:grpSpPr>
        <p:sp>
          <p:nvSpPr>
            <p:cNvPr id="10" name="íṧḷíḑe">
              <a:extLst>
                <a:ext uri="{FF2B5EF4-FFF2-40B4-BE49-F238E27FC236}">
                  <a16:creationId xmlns:a16="http://schemas.microsoft.com/office/drawing/2014/main" id="{01F12DB3-367C-4C28-82D8-DC223962F024}"/>
                </a:ext>
              </a:extLst>
            </p:cNvPr>
            <p:cNvSpPr/>
            <p:nvPr/>
          </p:nvSpPr>
          <p:spPr>
            <a:xfrm>
              <a:off x="673101" y="3023746"/>
              <a:ext cx="2671594" cy="669543"/>
            </a:xfrm>
            <a:prstGeom prst="rect">
              <a:avLst/>
            </a:prstGeom>
            <a:solidFill>
              <a:schemeClr val="bg1">
                <a:lumMod val="95000"/>
              </a:schemeClr>
            </a:solidFill>
            <a:ln>
              <a:noFill/>
            </a:ln>
          </p:spPr>
          <p:txBody>
            <a:bodyPr wrap="square" lIns="91440" tIns="45720" rIns="91440" bIns="45720" anchor="t">
              <a:noAutofit/>
            </a:bodyPr>
            <a:lstStyle/>
            <a:p>
              <a:pPr lvl="0">
                <a:lnSpc>
                  <a:spcPct val="150000"/>
                </a:lnSpc>
                <a:defRPr/>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11" name="íṩḷîḑe">
              <a:extLst>
                <a:ext uri="{FF2B5EF4-FFF2-40B4-BE49-F238E27FC236}">
                  <a16:creationId xmlns:a16="http://schemas.microsoft.com/office/drawing/2014/main" id="{12FAD354-693C-4477-9794-0ABD3192972C}"/>
                </a:ext>
              </a:extLst>
            </p:cNvPr>
            <p:cNvSpPr/>
            <p:nvPr/>
          </p:nvSpPr>
          <p:spPr>
            <a:xfrm>
              <a:off x="673101" y="3785765"/>
              <a:ext cx="2671594" cy="669543"/>
            </a:xfrm>
            <a:prstGeom prst="rect">
              <a:avLst/>
            </a:prstGeom>
            <a:solidFill>
              <a:schemeClr val="bg1">
                <a:lumMod val="95000"/>
              </a:schemeClr>
            </a:solidFill>
            <a:ln>
              <a:noFill/>
            </a:ln>
          </p:spPr>
          <p:txBody>
            <a:bodyPr wrap="square" lIns="91440" tIns="45720" rIns="91440" bIns="45720" anchor="t">
              <a:noAutofit/>
            </a:bodyPr>
            <a:lstStyle/>
            <a:p>
              <a:pPr lvl="0">
                <a:lnSpc>
                  <a:spcPct val="150000"/>
                </a:lnSpc>
                <a:defRPr/>
              </a:pPr>
              <a:r>
                <a:rPr lang="zh-CN" altLang="en-US" sz="1400" dirty="0">
                  <a:cs typeface="+mn-ea"/>
                  <a:sym typeface="+mn-lt"/>
                </a:rPr>
                <a:t>在这里输入内容在这里输入内容在这里输入内容</a:t>
              </a:r>
              <a:r>
                <a:rPr lang="en-US" altLang="zh-CN" sz="1400" dirty="0">
                  <a:cs typeface="+mn-ea"/>
                  <a:sym typeface="+mn-lt"/>
                </a:rPr>
                <a:t>……</a:t>
              </a:r>
            </a:p>
          </p:txBody>
        </p:sp>
        <p:sp>
          <p:nvSpPr>
            <p:cNvPr id="12" name="î$lïďe">
              <a:extLst>
                <a:ext uri="{FF2B5EF4-FFF2-40B4-BE49-F238E27FC236}">
                  <a16:creationId xmlns:a16="http://schemas.microsoft.com/office/drawing/2014/main" id="{2E1416C7-DAE5-4584-93C5-C9F7AB18CD48}"/>
                </a:ext>
              </a:extLst>
            </p:cNvPr>
            <p:cNvSpPr/>
            <p:nvPr/>
          </p:nvSpPr>
          <p:spPr>
            <a:xfrm>
              <a:off x="673101" y="4547765"/>
              <a:ext cx="2671594" cy="669543"/>
            </a:xfrm>
            <a:prstGeom prst="rect">
              <a:avLst/>
            </a:prstGeom>
            <a:solidFill>
              <a:schemeClr val="bg1">
                <a:lumMod val="95000"/>
              </a:schemeClr>
            </a:solidFill>
            <a:ln>
              <a:noFill/>
            </a:ln>
          </p:spPr>
          <p:txBody>
            <a:bodyPr wrap="square" lIns="91440" tIns="45720" rIns="91440" bIns="45720" anchor="t">
              <a:noAutofit/>
            </a:bodyPr>
            <a:lstStyle/>
            <a:p>
              <a:pPr lvl="0">
                <a:lnSpc>
                  <a:spcPct val="150000"/>
                </a:lnSpc>
                <a:defRPr/>
              </a:pPr>
              <a:r>
                <a:rPr lang="zh-CN" altLang="en-US" sz="1400" dirty="0">
                  <a:cs typeface="+mn-ea"/>
                  <a:sym typeface="+mn-lt"/>
                </a:rPr>
                <a:t>在这里输入内容在这里输入内容在这里输入内容</a:t>
              </a:r>
              <a:r>
                <a:rPr lang="en-US" altLang="zh-CN" sz="1400" dirty="0">
                  <a:cs typeface="+mn-ea"/>
                  <a:sym typeface="+mn-lt"/>
                </a:rPr>
                <a:t>……</a:t>
              </a:r>
            </a:p>
          </p:txBody>
        </p:sp>
      </p:grpSp>
    </p:spTree>
    <p:custDataLst>
      <p:tags r:id="rId1"/>
    </p:custDataLst>
    <p:extLst>
      <p:ext uri="{BB962C8B-B14F-4D97-AF65-F5344CB8AC3E}">
        <p14:creationId xmlns:p14="http://schemas.microsoft.com/office/powerpoint/2010/main" val="3797541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FFF60-706D-43DD-AA64-D6519EA5F4EF}"/>
              </a:ext>
            </a:extLst>
          </p:cNvPr>
          <p:cNvSpPr>
            <a:spLocks noGrp="1"/>
          </p:cNvSpPr>
          <p:nvPr>
            <p:ph type="title"/>
          </p:nvPr>
        </p:nvSpPr>
        <p:spPr/>
        <p:txBody>
          <a:bodyPr/>
          <a:lstStyle/>
          <a:p>
            <a:r>
              <a:rPr lang="en-US" altLang="zh-CN" dirty="0">
                <a:latin typeface="+mn-lt"/>
                <a:ea typeface="+mn-ea"/>
                <a:cs typeface="+mn-ea"/>
                <a:sym typeface="+mn-lt"/>
              </a:rPr>
              <a:t>4.3 </a:t>
            </a:r>
            <a:r>
              <a:rPr lang="zh-CN" altLang="en-US" dirty="0">
                <a:latin typeface="+mn-lt"/>
                <a:ea typeface="+mn-ea"/>
                <a:cs typeface="+mn-ea"/>
                <a:sym typeface="+mn-lt"/>
              </a:rPr>
              <a:t>并列关系</a:t>
            </a:r>
          </a:p>
        </p:txBody>
      </p:sp>
      <p:sp>
        <p:nvSpPr>
          <p:cNvPr id="3" name="灯片编号占位符 2">
            <a:extLst>
              <a:ext uri="{FF2B5EF4-FFF2-40B4-BE49-F238E27FC236}">
                <a16:creationId xmlns:a16="http://schemas.microsoft.com/office/drawing/2014/main" id="{2243C5CA-23F6-45C2-9291-DD176B305605}"/>
              </a:ext>
            </a:extLst>
          </p:cNvPr>
          <p:cNvSpPr>
            <a:spLocks noGrp="1"/>
          </p:cNvSpPr>
          <p:nvPr>
            <p:ph type="sldNum" sz="quarter" idx="12"/>
          </p:nvPr>
        </p:nvSpPr>
        <p:spPr/>
        <p:txBody>
          <a:bodyPr/>
          <a:lstStyle/>
          <a:p>
            <a:fld id="{5DD3DB80-B894-403A-B48E-6FDC1A72010E}" type="slidenum">
              <a:rPr lang="en-US" altLang="zh-CN" smtClean="0">
                <a:cs typeface="+mn-ea"/>
                <a:sym typeface="+mn-lt"/>
              </a:rPr>
              <a:pPr/>
              <a:t>31</a:t>
            </a:fld>
            <a:endParaRPr lang="en-US" altLang="zh-CN">
              <a:cs typeface="+mn-ea"/>
              <a:sym typeface="+mn-lt"/>
            </a:endParaRPr>
          </a:p>
        </p:txBody>
      </p:sp>
      <p:grpSp>
        <p:nvGrpSpPr>
          <p:cNvPr id="22" name="组合 21">
            <a:extLst>
              <a:ext uri="{FF2B5EF4-FFF2-40B4-BE49-F238E27FC236}">
                <a16:creationId xmlns:a16="http://schemas.microsoft.com/office/drawing/2014/main" id="{EB9EFCB9-3B56-407C-B764-45D44CADE18C}"/>
              </a:ext>
            </a:extLst>
          </p:cNvPr>
          <p:cNvGrpSpPr/>
          <p:nvPr/>
        </p:nvGrpSpPr>
        <p:grpSpPr>
          <a:xfrm>
            <a:off x="3684919" y="1146244"/>
            <a:ext cx="4839968" cy="4965887"/>
            <a:chOff x="3684919" y="1146244"/>
            <a:chExt cx="4839968" cy="4965887"/>
          </a:xfrm>
        </p:grpSpPr>
        <p:grpSp>
          <p:nvGrpSpPr>
            <p:cNvPr id="53" name="组合 52">
              <a:extLst>
                <a:ext uri="{FF2B5EF4-FFF2-40B4-BE49-F238E27FC236}">
                  <a16:creationId xmlns:a16="http://schemas.microsoft.com/office/drawing/2014/main" id="{C36B44AE-A9D2-44EB-8CD9-CCD9DB124F3D}"/>
                </a:ext>
              </a:extLst>
            </p:cNvPr>
            <p:cNvGrpSpPr/>
            <p:nvPr/>
          </p:nvGrpSpPr>
          <p:grpSpPr>
            <a:xfrm>
              <a:off x="3684919" y="1146244"/>
              <a:ext cx="4839968" cy="4965887"/>
              <a:chOff x="3684919" y="1146244"/>
              <a:chExt cx="4839968" cy="4965887"/>
            </a:xfrm>
          </p:grpSpPr>
          <p:sp>
            <p:nvSpPr>
              <p:cNvPr id="40" name="任意多边形: 形状 39">
                <a:extLst>
                  <a:ext uri="{FF2B5EF4-FFF2-40B4-BE49-F238E27FC236}">
                    <a16:creationId xmlns:a16="http://schemas.microsoft.com/office/drawing/2014/main" id="{38D295B1-E131-4609-8058-BB81AE07CF69}"/>
                  </a:ext>
                </a:extLst>
              </p:cNvPr>
              <p:cNvSpPr/>
              <p:nvPr/>
            </p:nvSpPr>
            <p:spPr>
              <a:xfrm>
                <a:off x="3684919" y="2706751"/>
                <a:ext cx="2097700" cy="1227973"/>
              </a:xfrm>
              <a:custGeom>
                <a:avLst/>
                <a:gdLst>
                  <a:gd name="connsiteX0" fmla="*/ 567732 w 1939671"/>
                  <a:gd name="connsiteY0" fmla="*/ 0 h 1135464"/>
                  <a:gd name="connsiteX1" fmla="*/ 1123930 w 1939671"/>
                  <a:gd name="connsiteY1" fmla="*/ 453314 h 1135464"/>
                  <a:gd name="connsiteX2" fmla="*/ 1127790 w 1939671"/>
                  <a:gd name="connsiteY2" fmla="*/ 491609 h 1135464"/>
                  <a:gd name="connsiteX3" fmla="*/ 1402541 w 1939671"/>
                  <a:gd name="connsiteY3" fmla="*/ 491609 h 1135464"/>
                  <a:gd name="connsiteX4" fmla="*/ 1412517 w 1939671"/>
                  <a:gd name="connsiteY4" fmla="*/ 442192 h 1135464"/>
                  <a:gd name="connsiteX5" fmla="*/ 1665314 w 1939671"/>
                  <a:gd name="connsiteY5" fmla="*/ 274627 h 1135464"/>
                  <a:gd name="connsiteX6" fmla="*/ 1939671 w 1939671"/>
                  <a:gd name="connsiteY6" fmla="*/ 548984 h 1135464"/>
                  <a:gd name="connsiteX7" fmla="*/ 1665314 w 1939671"/>
                  <a:gd name="connsiteY7" fmla="*/ 823341 h 1135464"/>
                  <a:gd name="connsiteX8" fmla="*/ 1412517 w 1939671"/>
                  <a:gd name="connsiteY8" fmla="*/ 655776 h 1135464"/>
                  <a:gd name="connsiteX9" fmla="*/ 1410111 w 1939671"/>
                  <a:gd name="connsiteY9" fmla="*/ 643856 h 1135464"/>
                  <a:gd name="connsiteX10" fmla="*/ 1127790 w 1939671"/>
                  <a:gd name="connsiteY10" fmla="*/ 643856 h 1135464"/>
                  <a:gd name="connsiteX11" fmla="*/ 1123930 w 1939671"/>
                  <a:gd name="connsiteY11" fmla="*/ 682150 h 1135464"/>
                  <a:gd name="connsiteX12" fmla="*/ 567732 w 1939671"/>
                  <a:gd name="connsiteY12" fmla="*/ 1135464 h 1135464"/>
                  <a:gd name="connsiteX13" fmla="*/ 0 w 1939671"/>
                  <a:gd name="connsiteY13" fmla="*/ 567732 h 1135464"/>
                  <a:gd name="connsiteX14" fmla="*/ 567732 w 1939671"/>
                  <a:gd name="connsiteY14" fmla="*/ 0 h 113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9671" h="1135464">
                    <a:moveTo>
                      <a:pt x="567732" y="0"/>
                    </a:moveTo>
                    <a:cubicBezTo>
                      <a:pt x="842088" y="0"/>
                      <a:pt x="1070991" y="194608"/>
                      <a:pt x="1123930" y="453314"/>
                    </a:cubicBezTo>
                    <a:lnTo>
                      <a:pt x="1127790" y="491609"/>
                    </a:lnTo>
                    <a:lnTo>
                      <a:pt x="1402541" y="491609"/>
                    </a:lnTo>
                    <a:lnTo>
                      <a:pt x="1412517" y="442192"/>
                    </a:lnTo>
                    <a:cubicBezTo>
                      <a:pt x="1454167" y="343721"/>
                      <a:pt x="1551672" y="274627"/>
                      <a:pt x="1665314" y="274627"/>
                    </a:cubicBezTo>
                    <a:cubicBezTo>
                      <a:pt x="1816837" y="274627"/>
                      <a:pt x="1939671" y="397461"/>
                      <a:pt x="1939671" y="548984"/>
                    </a:cubicBezTo>
                    <a:cubicBezTo>
                      <a:pt x="1939671" y="700507"/>
                      <a:pt x="1816837" y="823341"/>
                      <a:pt x="1665314" y="823341"/>
                    </a:cubicBezTo>
                    <a:cubicBezTo>
                      <a:pt x="1551672" y="823341"/>
                      <a:pt x="1454167" y="754247"/>
                      <a:pt x="1412517" y="655776"/>
                    </a:cubicBezTo>
                    <a:lnTo>
                      <a:pt x="1410111" y="643856"/>
                    </a:lnTo>
                    <a:lnTo>
                      <a:pt x="1127790" y="643856"/>
                    </a:lnTo>
                    <a:lnTo>
                      <a:pt x="1123930" y="682150"/>
                    </a:lnTo>
                    <a:cubicBezTo>
                      <a:pt x="1070991" y="940856"/>
                      <a:pt x="842088" y="1135464"/>
                      <a:pt x="567732" y="1135464"/>
                    </a:cubicBezTo>
                    <a:cubicBezTo>
                      <a:pt x="254182" y="1135464"/>
                      <a:pt x="0" y="881282"/>
                      <a:pt x="0" y="567732"/>
                    </a:cubicBezTo>
                    <a:cubicBezTo>
                      <a:pt x="0" y="254182"/>
                      <a:pt x="254182" y="0"/>
                      <a:pt x="567732" y="0"/>
                    </a:cubicBezTo>
                    <a:close/>
                  </a:path>
                </a:pathLst>
              </a:custGeom>
              <a:solidFill>
                <a:schemeClr val="bg1"/>
              </a:solidFill>
              <a:ln>
                <a:solidFill>
                  <a:schemeClr val="accent4"/>
                </a:solid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93991"/>
                  </a:solidFill>
                  <a:cs typeface="+mn-ea"/>
                  <a:sym typeface="+mn-lt"/>
                </a:endParaRPr>
              </a:p>
            </p:txBody>
          </p:sp>
          <p:sp>
            <p:nvSpPr>
              <p:cNvPr id="47" name="任意多边形: 形状 46">
                <a:extLst>
                  <a:ext uri="{FF2B5EF4-FFF2-40B4-BE49-F238E27FC236}">
                    <a16:creationId xmlns:a16="http://schemas.microsoft.com/office/drawing/2014/main" id="{918DC5F6-0DE6-40D5-B656-358E6FF2D350}"/>
                  </a:ext>
                </a:extLst>
              </p:cNvPr>
              <p:cNvSpPr/>
              <p:nvPr/>
            </p:nvSpPr>
            <p:spPr>
              <a:xfrm rot="3600000">
                <a:off x="4660019" y="1581107"/>
                <a:ext cx="2097700" cy="1227973"/>
              </a:xfrm>
              <a:custGeom>
                <a:avLst/>
                <a:gdLst>
                  <a:gd name="connsiteX0" fmla="*/ 567732 w 1939671"/>
                  <a:gd name="connsiteY0" fmla="*/ 0 h 1135464"/>
                  <a:gd name="connsiteX1" fmla="*/ 1123930 w 1939671"/>
                  <a:gd name="connsiteY1" fmla="*/ 453314 h 1135464"/>
                  <a:gd name="connsiteX2" fmla="*/ 1127790 w 1939671"/>
                  <a:gd name="connsiteY2" fmla="*/ 491609 h 1135464"/>
                  <a:gd name="connsiteX3" fmla="*/ 1402541 w 1939671"/>
                  <a:gd name="connsiteY3" fmla="*/ 491609 h 1135464"/>
                  <a:gd name="connsiteX4" fmla="*/ 1412517 w 1939671"/>
                  <a:gd name="connsiteY4" fmla="*/ 442192 h 1135464"/>
                  <a:gd name="connsiteX5" fmla="*/ 1665314 w 1939671"/>
                  <a:gd name="connsiteY5" fmla="*/ 274627 h 1135464"/>
                  <a:gd name="connsiteX6" fmla="*/ 1939671 w 1939671"/>
                  <a:gd name="connsiteY6" fmla="*/ 548984 h 1135464"/>
                  <a:gd name="connsiteX7" fmla="*/ 1665314 w 1939671"/>
                  <a:gd name="connsiteY7" fmla="*/ 823341 h 1135464"/>
                  <a:gd name="connsiteX8" fmla="*/ 1412517 w 1939671"/>
                  <a:gd name="connsiteY8" fmla="*/ 655776 h 1135464"/>
                  <a:gd name="connsiteX9" fmla="*/ 1410111 w 1939671"/>
                  <a:gd name="connsiteY9" fmla="*/ 643856 h 1135464"/>
                  <a:gd name="connsiteX10" fmla="*/ 1127790 w 1939671"/>
                  <a:gd name="connsiteY10" fmla="*/ 643856 h 1135464"/>
                  <a:gd name="connsiteX11" fmla="*/ 1123930 w 1939671"/>
                  <a:gd name="connsiteY11" fmla="*/ 682150 h 1135464"/>
                  <a:gd name="connsiteX12" fmla="*/ 567732 w 1939671"/>
                  <a:gd name="connsiteY12" fmla="*/ 1135464 h 1135464"/>
                  <a:gd name="connsiteX13" fmla="*/ 0 w 1939671"/>
                  <a:gd name="connsiteY13" fmla="*/ 567732 h 1135464"/>
                  <a:gd name="connsiteX14" fmla="*/ 567732 w 1939671"/>
                  <a:gd name="connsiteY14" fmla="*/ 0 h 113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9671" h="1135464">
                    <a:moveTo>
                      <a:pt x="567732" y="0"/>
                    </a:moveTo>
                    <a:cubicBezTo>
                      <a:pt x="842088" y="0"/>
                      <a:pt x="1070991" y="194608"/>
                      <a:pt x="1123930" y="453314"/>
                    </a:cubicBezTo>
                    <a:lnTo>
                      <a:pt x="1127790" y="491609"/>
                    </a:lnTo>
                    <a:lnTo>
                      <a:pt x="1402541" y="491609"/>
                    </a:lnTo>
                    <a:lnTo>
                      <a:pt x="1412517" y="442192"/>
                    </a:lnTo>
                    <a:cubicBezTo>
                      <a:pt x="1454167" y="343721"/>
                      <a:pt x="1551672" y="274627"/>
                      <a:pt x="1665314" y="274627"/>
                    </a:cubicBezTo>
                    <a:cubicBezTo>
                      <a:pt x="1816837" y="274627"/>
                      <a:pt x="1939671" y="397461"/>
                      <a:pt x="1939671" y="548984"/>
                    </a:cubicBezTo>
                    <a:cubicBezTo>
                      <a:pt x="1939671" y="700507"/>
                      <a:pt x="1816837" y="823341"/>
                      <a:pt x="1665314" y="823341"/>
                    </a:cubicBezTo>
                    <a:cubicBezTo>
                      <a:pt x="1551672" y="823341"/>
                      <a:pt x="1454167" y="754247"/>
                      <a:pt x="1412517" y="655776"/>
                    </a:cubicBezTo>
                    <a:lnTo>
                      <a:pt x="1410111" y="643856"/>
                    </a:lnTo>
                    <a:lnTo>
                      <a:pt x="1127790" y="643856"/>
                    </a:lnTo>
                    <a:lnTo>
                      <a:pt x="1123930" y="682150"/>
                    </a:lnTo>
                    <a:cubicBezTo>
                      <a:pt x="1070991" y="940856"/>
                      <a:pt x="842088" y="1135464"/>
                      <a:pt x="567732" y="1135464"/>
                    </a:cubicBezTo>
                    <a:cubicBezTo>
                      <a:pt x="254182" y="1135464"/>
                      <a:pt x="0" y="881282"/>
                      <a:pt x="0" y="567732"/>
                    </a:cubicBezTo>
                    <a:cubicBezTo>
                      <a:pt x="0" y="254182"/>
                      <a:pt x="254182" y="0"/>
                      <a:pt x="567732" y="0"/>
                    </a:cubicBezTo>
                    <a:close/>
                  </a:path>
                </a:pathLst>
              </a:custGeom>
              <a:solidFill>
                <a:schemeClr val="bg1"/>
              </a:solidFill>
              <a:ln>
                <a:solidFill>
                  <a:schemeClr val="accent3"/>
                </a:solid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93991"/>
                  </a:solidFill>
                  <a:cs typeface="+mn-ea"/>
                  <a:sym typeface="+mn-lt"/>
                </a:endParaRPr>
              </a:p>
            </p:txBody>
          </p:sp>
          <p:sp>
            <p:nvSpPr>
              <p:cNvPr id="48" name="任意多边形: 形状 47">
                <a:extLst>
                  <a:ext uri="{FF2B5EF4-FFF2-40B4-BE49-F238E27FC236}">
                    <a16:creationId xmlns:a16="http://schemas.microsoft.com/office/drawing/2014/main" id="{EC0212A6-48C3-4FE4-B25B-F594E4573506}"/>
                  </a:ext>
                </a:extLst>
              </p:cNvPr>
              <p:cNvSpPr/>
              <p:nvPr/>
            </p:nvSpPr>
            <p:spPr>
              <a:xfrm rot="7200000">
                <a:off x="6031303" y="2087116"/>
                <a:ext cx="2097700" cy="1227973"/>
              </a:xfrm>
              <a:custGeom>
                <a:avLst/>
                <a:gdLst>
                  <a:gd name="connsiteX0" fmla="*/ 567732 w 1939671"/>
                  <a:gd name="connsiteY0" fmla="*/ 0 h 1135464"/>
                  <a:gd name="connsiteX1" fmla="*/ 1123930 w 1939671"/>
                  <a:gd name="connsiteY1" fmla="*/ 453314 h 1135464"/>
                  <a:gd name="connsiteX2" fmla="*/ 1127790 w 1939671"/>
                  <a:gd name="connsiteY2" fmla="*/ 491609 h 1135464"/>
                  <a:gd name="connsiteX3" fmla="*/ 1402541 w 1939671"/>
                  <a:gd name="connsiteY3" fmla="*/ 491609 h 1135464"/>
                  <a:gd name="connsiteX4" fmla="*/ 1412517 w 1939671"/>
                  <a:gd name="connsiteY4" fmla="*/ 442192 h 1135464"/>
                  <a:gd name="connsiteX5" fmla="*/ 1665314 w 1939671"/>
                  <a:gd name="connsiteY5" fmla="*/ 274627 h 1135464"/>
                  <a:gd name="connsiteX6" fmla="*/ 1939671 w 1939671"/>
                  <a:gd name="connsiteY6" fmla="*/ 548984 h 1135464"/>
                  <a:gd name="connsiteX7" fmla="*/ 1665314 w 1939671"/>
                  <a:gd name="connsiteY7" fmla="*/ 823341 h 1135464"/>
                  <a:gd name="connsiteX8" fmla="*/ 1412517 w 1939671"/>
                  <a:gd name="connsiteY8" fmla="*/ 655776 h 1135464"/>
                  <a:gd name="connsiteX9" fmla="*/ 1410111 w 1939671"/>
                  <a:gd name="connsiteY9" fmla="*/ 643856 h 1135464"/>
                  <a:gd name="connsiteX10" fmla="*/ 1127790 w 1939671"/>
                  <a:gd name="connsiteY10" fmla="*/ 643856 h 1135464"/>
                  <a:gd name="connsiteX11" fmla="*/ 1123930 w 1939671"/>
                  <a:gd name="connsiteY11" fmla="*/ 682150 h 1135464"/>
                  <a:gd name="connsiteX12" fmla="*/ 567732 w 1939671"/>
                  <a:gd name="connsiteY12" fmla="*/ 1135464 h 1135464"/>
                  <a:gd name="connsiteX13" fmla="*/ 0 w 1939671"/>
                  <a:gd name="connsiteY13" fmla="*/ 567732 h 1135464"/>
                  <a:gd name="connsiteX14" fmla="*/ 567732 w 1939671"/>
                  <a:gd name="connsiteY14" fmla="*/ 0 h 113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9671" h="1135464">
                    <a:moveTo>
                      <a:pt x="567732" y="0"/>
                    </a:moveTo>
                    <a:cubicBezTo>
                      <a:pt x="842088" y="0"/>
                      <a:pt x="1070991" y="194608"/>
                      <a:pt x="1123930" y="453314"/>
                    </a:cubicBezTo>
                    <a:lnTo>
                      <a:pt x="1127790" y="491609"/>
                    </a:lnTo>
                    <a:lnTo>
                      <a:pt x="1402541" y="491609"/>
                    </a:lnTo>
                    <a:lnTo>
                      <a:pt x="1412517" y="442192"/>
                    </a:lnTo>
                    <a:cubicBezTo>
                      <a:pt x="1454167" y="343721"/>
                      <a:pt x="1551672" y="274627"/>
                      <a:pt x="1665314" y="274627"/>
                    </a:cubicBezTo>
                    <a:cubicBezTo>
                      <a:pt x="1816837" y="274627"/>
                      <a:pt x="1939671" y="397461"/>
                      <a:pt x="1939671" y="548984"/>
                    </a:cubicBezTo>
                    <a:cubicBezTo>
                      <a:pt x="1939671" y="700507"/>
                      <a:pt x="1816837" y="823341"/>
                      <a:pt x="1665314" y="823341"/>
                    </a:cubicBezTo>
                    <a:cubicBezTo>
                      <a:pt x="1551672" y="823341"/>
                      <a:pt x="1454167" y="754247"/>
                      <a:pt x="1412517" y="655776"/>
                    </a:cubicBezTo>
                    <a:lnTo>
                      <a:pt x="1410111" y="643856"/>
                    </a:lnTo>
                    <a:lnTo>
                      <a:pt x="1127790" y="643856"/>
                    </a:lnTo>
                    <a:lnTo>
                      <a:pt x="1123930" y="682150"/>
                    </a:lnTo>
                    <a:cubicBezTo>
                      <a:pt x="1070991" y="940856"/>
                      <a:pt x="842088" y="1135464"/>
                      <a:pt x="567732" y="1135464"/>
                    </a:cubicBezTo>
                    <a:cubicBezTo>
                      <a:pt x="254182" y="1135464"/>
                      <a:pt x="0" y="881282"/>
                      <a:pt x="0" y="567732"/>
                    </a:cubicBezTo>
                    <a:cubicBezTo>
                      <a:pt x="0" y="254182"/>
                      <a:pt x="254182" y="0"/>
                      <a:pt x="567732" y="0"/>
                    </a:cubicBezTo>
                    <a:close/>
                  </a:path>
                </a:pathLst>
              </a:custGeom>
              <a:solidFill>
                <a:schemeClr val="bg1"/>
              </a:solidFill>
              <a:ln>
                <a:solidFill>
                  <a:schemeClr val="accent3"/>
                </a:solid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93991"/>
                  </a:solidFill>
                  <a:cs typeface="+mn-ea"/>
                  <a:sym typeface="+mn-lt"/>
                </a:endParaRPr>
              </a:p>
            </p:txBody>
          </p:sp>
          <p:sp>
            <p:nvSpPr>
              <p:cNvPr id="49" name="任意多边形: 形状 48">
                <a:extLst>
                  <a:ext uri="{FF2B5EF4-FFF2-40B4-BE49-F238E27FC236}">
                    <a16:creationId xmlns:a16="http://schemas.microsoft.com/office/drawing/2014/main" id="{964B9E46-B839-498D-BF17-EE483E726666}"/>
                  </a:ext>
                </a:extLst>
              </p:cNvPr>
              <p:cNvSpPr/>
              <p:nvPr/>
            </p:nvSpPr>
            <p:spPr>
              <a:xfrm rot="14400000" flipV="1">
                <a:off x="5426552" y="4449294"/>
                <a:ext cx="2097700" cy="1227973"/>
              </a:xfrm>
              <a:custGeom>
                <a:avLst/>
                <a:gdLst>
                  <a:gd name="connsiteX0" fmla="*/ 567732 w 1939671"/>
                  <a:gd name="connsiteY0" fmla="*/ 0 h 1135464"/>
                  <a:gd name="connsiteX1" fmla="*/ 1123930 w 1939671"/>
                  <a:gd name="connsiteY1" fmla="*/ 453314 h 1135464"/>
                  <a:gd name="connsiteX2" fmla="*/ 1127790 w 1939671"/>
                  <a:gd name="connsiteY2" fmla="*/ 491609 h 1135464"/>
                  <a:gd name="connsiteX3" fmla="*/ 1402541 w 1939671"/>
                  <a:gd name="connsiteY3" fmla="*/ 491609 h 1135464"/>
                  <a:gd name="connsiteX4" fmla="*/ 1412517 w 1939671"/>
                  <a:gd name="connsiteY4" fmla="*/ 442192 h 1135464"/>
                  <a:gd name="connsiteX5" fmla="*/ 1665314 w 1939671"/>
                  <a:gd name="connsiteY5" fmla="*/ 274627 h 1135464"/>
                  <a:gd name="connsiteX6" fmla="*/ 1939671 w 1939671"/>
                  <a:gd name="connsiteY6" fmla="*/ 548984 h 1135464"/>
                  <a:gd name="connsiteX7" fmla="*/ 1665314 w 1939671"/>
                  <a:gd name="connsiteY7" fmla="*/ 823341 h 1135464"/>
                  <a:gd name="connsiteX8" fmla="*/ 1412517 w 1939671"/>
                  <a:gd name="connsiteY8" fmla="*/ 655776 h 1135464"/>
                  <a:gd name="connsiteX9" fmla="*/ 1410111 w 1939671"/>
                  <a:gd name="connsiteY9" fmla="*/ 643856 h 1135464"/>
                  <a:gd name="connsiteX10" fmla="*/ 1127790 w 1939671"/>
                  <a:gd name="connsiteY10" fmla="*/ 643856 h 1135464"/>
                  <a:gd name="connsiteX11" fmla="*/ 1123930 w 1939671"/>
                  <a:gd name="connsiteY11" fmla="*/ 682150 h 1135464"/>
                  <a:gd name="connsiteX12" fmla="*/ 567732 w 1939671"/>
                  <a:gd name="connsiteY12" fmla="*/ 1135464 h 1135464"/>
                  <a:gd name="connsiteX13" fmla="*/ 0 w 1939671"/>
                  <a:gd name="connsiteY13" fmla="*/ 567732 h 1135464"/>
                  <a:gd name="connsiteX14" fmla="*/ 567732 w 1939671"/>
                  <a:gd name="connsiteY14" fmla="*/ 0 h 113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9671" h="1135464">
                    <a:moveTo>
                      <a:pt x="567732" y="0"/>
                    </a:moveTo>
                    <a:cubicBezTo>
                      <a:pt x="842088" y="0"/>
                      <a:pt x="1070991" y="194608"/>
                      <a:pt x="1123930" y="453314"/>
                    </a:cubicBezTo>
                    <a:lnTo>
                      <a:pt x="1127790" y="491609"/>
                    </a:lnTo>
                    <a:lnTo>
                      <a:pt x="1402541" y="491609"/>
                    </a:lnTo>
                    <a:lnTo>
                      <a:pt x="1412517" y="442192"/>
                    </a:lnTo>
                    <a:cubicBezTo>
                      <a:pt x="1454167" y="343721"/>
                      <a:pt x="1551672" y="274627"/>
                      <a:pt x="1665314" y="274627"/>
                    </a:cubicBezTo>
                    <a:cubicBezTo>
                      <a:pt x="1816837" y="274627"/>
                      <a:pt x="1939671" y="397461"/>
                      <a:pt x="1939671" y="548984"/>
                    </a:cubicBezTo>
                    <a:cubicBezTo>
                      <a:pt x="1939671" y="700507"/>
                      <a:pt x="1816837" y="823341"/>
                      <a:pt x="1665314" y="823341"/>
                    </a:cubicBezTo>
                    <a:cubicBezTo>
                      <a:pt x="1551672" y="823341"/>
                      <a:pt x="1454167" y="754247"/>
                      <a:pt x="1412517" y="655776"/>
                    </a:cubicBezTo>
                    <a:lnTo>
                      <a:pt x="1410111" y="643856"/>
                    </a:lnTo>
                    <a:lnTo>
                      <a:pt x="1127790" y="643856"/>
                    </a:lnTo>
                    <a:lnTo>
                      <a:pt x="1123930" y="682150"/>
                    </a:lnTo>
                    <a:cubicBezTo>
                      <a:pt x="1070991" y="940856"/>
                      <a:pt x="842088" y="1135464"/>
                      <a:pt x="567732" y="1135464"/>
                    </a:cubicBezTo>
                    <a:cubicBezTo>
                      <a:pt x="254182" y="1135464"/>
                      <a:pt x="0" y="881282"/>
                      <a:pt x="0" y="567732"/>
                    </a:cubicBezTo>
                    <a:cubicBezTo>
                      <a:pt x="0" y="254182"/>
                      <a:pt x="254182" y="0"/>
                      <a:pt x="567732" y="0"/>
                    </a:cubicBezTo>
                    <a:close/>
                  </a:path>
                </a:pathLst>
              </a:custGeom>
              <a:solidFill>
                <a:schemeClr val="bg1"/>
              </a:solidFill>
              <a:ln>
                <a:solidFill>
                  <a:schemeClr val="accent3"/>
                </a:solid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93991"/>
                  </a:solidFill>
                  <a:cs typeface="+mn-ea"/>
                  <a:sym typeface="+mn-lt"/>
                </a:endParaRPr>
              </a:p>
            </p:txBody>
          </p:sp>
          <p:sp>
            <p:nvSpPr>
              <p:cNvPr id="51" name="任意多边形: 形状 50">
                <a:extLst>
                  <a:ext uri="{FF2B5EF4-FFF2-40B4-BE49-F238E27FC236}">
                    <a16:creationId xmlns:a16="http://schemas.microsoft.com/office/drawing/2014/main" id="{4B5BFA1E-325C-4F8E-B1D6-ED2009648034}"/>
                  </a:ext>
                </a:extLst>
              </p:cNvPr>
              <p:cNvSpPr/>
              <p:nvPr/>
            </p:nvSpPr>
            <p:spPr>
              <a:xfrm rot="7200000" flipH="1" flipV="1">
                <a:off x="4093711" y="4107893"/>
                <a:ext cx="2097700" cy="1227973"/>
              </a:xfrm>
              <a:custGeom>
                <a:avLst/>
                <a:gdLst>
                  <a:gd name="connsiteX0" fmla="*/ 567732 w 1939671"/>
                  <a:gd name="connsiteY0" fmla="*/ 0 h 1135464"/>
                  <a:gd name="connsiteX1" fmla="*/ 1123930 w 1939671"/>
                  <a:gd name="connsiteY1" fmla="*/ 453314 h 1135464"/>
                  <a:gd name="connsiteX2" fmla="*/ 1127790 w 1939671"/>
                  <a:gd name="connsiteY2" fmla="*/ 491609 h 1135464"/>
                  <a:gd name="connsiteX3" fmla="*/ 1402541 w 1939671"/>
                  <a:gd name="connsiteY3" fmla="*/ 491609 h 1135464"/>
                  <a:gd name="connsiteX4" fmla="*/ 1412517 w 1939671"/>
                  <a:gd name="connsiteY4" fmla="*/ 442192 h 1135464"/>
                  <a:gd name="connsiteX5" fmla="*/ 1665314 w 1939671"/>
                  <a:gd name="connsiteY5" fmla="*/ 274627 h 1135464"/>
                  <a:gd name="connsiteX6" fmla="*/ 1939671 w 1939671"/>
                  <a:gd name="connsiteY6" fmla="*/ 548984 h 1135464"/>
                  <a:gd name="connsiteX7" fmla="*/ 1665314 w 1939671"/>
                  <a:gd name="connsiteY7" fmla="*/ 823341 h 1135464"/>
                  <a:gd name="connsiteX8" fmla="*/ 1412517 w 1939671"/>
                  <a:gd name="connsiteY8" fmla="*/ 655776 h 1135464"/>
                  <a:gd name="connsiteX9" fmla="*/ 1410111 w 1939671"/>
                  <a:gd name="connsiteY9" fmla="*/ 643856 h 1135464"/>
                  <a:gd name="connsiteX10" fmla="*/ 1127790 w 1939671"/>
                  <a:gd name="connsiteY10" fmla="*/ 643856 h 1135464"/>
                  <a:gd name="connsiteX11" fmla="*/ 1123930 w 1939671"/>
                  <a:gd name="connsiteY11" fmla="*/ 682150 h 1135464"/>
                  <a:gd name="connsiteX12" fmla="*/ 567732 w 1939671"/>
                  <a:gd name="connsiteY12" fmla="*/ 1135464 h 1135464"/>
                  <a:gd name="connsiteX13" fmla="*/ 0 w 1939671"/>
                  <a:gd name="connsiteY13" fmla="*/ 567732 h 1135464"/>
                  <a:gd name="connsiteX14" fmla="*/ 567732 w 1939671"/>
                  <a:gd name="connsiteY14" fmla="*/ 0 h 113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9671" h="1135464">
                    <a:moveTo>
                      <a:pt x="567732" y="0"/>
                    </a:moveTo>
                    <a:cubicBezTo>
                      <a:pt x="842088" y="0"/>
                      <a:pt x="1070991" y="194608"/>
                      <a:pt x="1123930" y="453314"/>
                    </a:cubicBezTo>
                    <a:lnTo>
                      <a:pt x="1127790" y="491609"/>
                    </a:lnTo>
                    <a:lnTo>
                      <a:pt x="1402541" y="491609"/>
                    </a:lnTo>
                    <a:lnTo>
                      <a:pt x="1412517" y="442192"/>
                    </a:lnTo>
                    <a:cubicBezTo>
                      <a:pt x="1454167" y="343721"/>
                      <a:pt x="1551672" y="274627"/>
                      <a:pt x="1665314" y="274627"/>
                    </a:cubicBezTo>
                    <a:cubicBezTo>
                      <a:pt x="1816837" y="274627"/>
                      <a:pt x="1939671" y="397461"/>
                      <a:pt x="1939671" y="548984"/>
                    </a:cubicBezTo>
                    <a:cubicBezTo>
                      <a:pt x="1939671" y="700507"/>
                      <a:pt x="1816837" y="823341"/>
                      <a:pt x="1665314" y="823341"/>
                    </a:cubicBezTo>
                    <a:cubicBezTo>
                      <a:pt x="1551672" y="823341"/>
                      <a:pt x="1454167" y="754247"/>
                      <a:pt x="1412517" y="655776"/>
                    </a:cubicBezTo>
                    <a:lnTo>
                      <a:pt x="1410111" y="643856"/>
                    </a:lnTo>
                    <a:lnTo>
                      <a:pt x="1127790" y="643856"/>
                    </a:lnTo>
                    <a:lnTo>
                      <a:pt x="1123930" y="682150"/>
                    </a:lnTo>
                    <a:cubicBezTo>
                      <a:pt x="1070991" y="940856"/>
                      <a:pt x="842088" y="1135464"/>
                      <a:pt x="567732" y="1135464"/>
                    </a:cubicBezTo>
                    <a:cubicBezTo>
                      <a:pt x="254182" y="1135464"/>
                      <a:pt x="0" y="881282"/>
                      <a:pt x="0" y="567732"/>
                    </a:cubicBezTo>
                    <a:cubicBezTo>
                      <a:pt x="0" y="254182"/>
                      <a:pt x="254182" y="0"/>
                      <a:pt x="567732" y="0"/>
                    </a:cubicBezTo>
                    <a:close/>
                  </a:path>
                </a:pathLst>
              </a:custGeom>
              <a:solidFill>
                <a:schemeClr val="bg1"/>
              </a:solidFill>
              <a:ln>
                <a:solidFill>
                  <a:schemeClr val="accent3"/>
                </a:solid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93991"/>
                  </a:solidFill>
                  <a:cs typeface="+mn-ea"/>
                  <a:sym typeface="+mn-lt"/>
                </a:endParaRPr>
              </a:p>
            </p:txBody>
          </p:sp>
          <p:sp>
            <p:nvSpPr>
              <p:cNvPr id="52" name="任意多边形: 形状 51">
                <a:extLst>
                  <a:ext uri="{FF2B5EF4-FFF2-40B4-BE49-F238E27FC236}">
                    <a16:creationId xmlns:a16="http://schemas.microsoft.com/office/drawing/2014/main" id="{7F0CE620-A97F-4C44-B81F-6699E9191290}"/>
                  </a:ext>
                </a:extLst>
              </p:cNvPr>
              <p:cNvSpPr/>
              <p:nvPr/>
            </p:nvSpPr>
            <p:spPr>
              <a:xfrm flipH="1">
                <a:off x="6427187" y="3468010"/>
                <a:ext cx="2097700" cy="1227973"/>
              </a:xfrm>
              <a:custGeom>
                <a:avLst/>
                <a:gdLst>
                  <a:gd name="connsiteX0" fmla="*/ 567732 w 1939671"/>
                  <a:gd name="connsiteY0" fmla="*/ 0 h 1135464"/>
                  <a:gd name="connsiteX1" fmla="*/ 1123930 w 1939671"/>
                  <a:gd name="connsiteY1" fmla="*/ 453314 h 1135464"/>
                  <a:gd name="connsiteX2" fmla="*/ 1127790 w 1939671"/>
                  <a:gd name="connsiteY2" fmla="*/ 491609 h 1135464"/>
                  <a:gd name="connsiteX3" fmla="*/ 1402541 w 1939671"/>
                  <a:gd name="connsiteY3" fmla="*/ 491609 h 1135464"/>
                  <a:gd name="connsiteX4" fmla="*/ 1412517 w 1939671"/>
                  <a:gd name="connsiteY4" fmla="*/ 442192 h 1135464"/>
                  <a:gd name="connsiteX5" fmla="*/ 1665314 w 1939671"/>
                  <a:gd name="connsiteY5" fmla="*/ 274627 h 1135464"/>
                  <a:gd name="connsiteX6" fmla="*/ 1939671 w 1939671"/>
                  <a:gd name="connsiteY6" fmla="*/ 548984 h 1135464"/>
                  <a:gd name="connsiteX7" fmla="*/ 1665314 w 1939671"/>
                  <a:gd name="connsiteY7" fmla="*/ 823341 h 1135464"/>
                  <a:gd name="connsiteX8" fmla="*/ 1412517 w 1939671"/>
                  <a:gd name="connsiteY8" fmla="*/ 655776 h 1135464"/>
                  <a:gd name="connsiteX9" fmla="*/ 1410111 w 1939671"/>
                  <a:gd name="connsiteY9" fmla="*/ 643856 h 1135464"/>
                  <a:gd name="connsiteX10" fmla="*/ 1127790 w 1939671"/>
                  <a:gd name="connsiteY10" fmla="*/ 643856 h 1135464"/>
                  <a:gd name="connsiteX11" fmla="*/ 1123930 w 1939671"/>
                  <a:gd name="connsiteY11" fmla="*/ 682150 h 1135464"/>
                  <a:gd name="connsiteX12" fmla="*/ 567732 w 1939671"/>
                  <a:gd name="connsiteY12" fmla="*/ 1135464 h 1135464"/>
                  <a:gd name="connsiteX13" fmla="*/ 0 w 1939671"/>
                  <a:gd name="connsiteY13" fmla="*/ 567732 h 1135464"/>
                  <a:gd name="connsiteX14" fmla="*/ 567732 w 1939671"/>
                  <a:gd name="connsiteY14" fmla="*/ 0 h 113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9671" h="1135464">
                    <a:moveTo>
                      <a:pt x="567732" y="0"/>
                    </a:moveTo>
                    <a:cubicBezTo>
                      <a:pt x="842088" y="0"/>
                      <a:pt x="1070991" y="194608"/>
                      <a:pt x="1123930" y="453314"/>
                    </a:cubicBezTo>
                    <a:lnTo>
                      <a:pt x="1127790" y="491609"/>
                    </a:lnTo>
                    <a:lnTo>
                      <a:pt x="1402541" y="491609"/>
                    </a:lnTo>
                    <a:lnTo>
                      <a:pt x="1412517" y="442192"/>
                    </a:lnTo>
                    <a:cubicBezTo>
                      <a:pt x="1454167" y="343721"/>
                      <a:pt x="1551672" y="274627"/>
                      <a:pt x="1665314" y="274627"/>
                    </a:cubicBezTo>
                    <a:cubicBezTo>
                      <a:pt x="1816837" y="274627"/>
                      <a:pt x="1939671" y="397461"/>
                      <a:pt x="1939671" y="548984"/>
                    </a:cubicBezTo>
                    <a:cubicBezTo>
                      <a:pt x="1939671" y="700507"/>
                      <a:pt x="1816837" y="823341"/>
                      <a:pt x="1665314" y="823341"/>
                    </a:cubicBezTo>
                    <a:cubicBezTo>
                      <a:pt x="1551672" y="823341"/>
                      <a:pt x="1454167" y="754247"/>
                      <a:pt x="1412517" y="655776"/>
                    </a:cubicBezTo>
                    <a:lnTo>
                      <a:pt x="1410111" y="643856"/>
                    </a:lnTo>
                    <a:lnTo>
                      <a:pt x="1127790" y="643856"/>
                    </a:lnTo>
                    <a:lnTo>
                      <a:pt x="1123930" y="682150"/>
                    </a:lnTo>
                    <a:cubicBezTo>
                      <a:pt x="1070991" y="940856"/>
                      <a:pt x="842088" y="1135464"/>
                      <a:pt x="567732" y="1135464"/>
                    </a:cubicBezTo>
                    <a:cubicBezTo>
                      <a:pt x="254182" y="1135464"/>
                      <a:pt x="0" y="881282"/>
                      <a:pt x="0" y="567732"/>
                    </a:cubicBezTo>
                    <a:cubicBezTo>
                      <a:pt x="0" y="254182"/>
                      <a:pt x="254182" y="0"/>
                      <a:pt x="567732" y="0"/>
                    </a:cubicBezTo>
                    <a:close/>
                  </a:path>
                </a:pathLst>
              </a:custGeom>
              <a:solidFill>
                <a:schemeClr val="bg1"/>
              </a:solidFill>
              <a:ln>
                <a:solidFill>
                  <a:schemeClr val="accent3"/>
                </a:solid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93991"/>
                  </a:solidFill>
                  <a:cs typeface="+mn-ea"/>
                  <a:sym typeface="+mn-lt"/>
                </a:endParaRPr>
              </a:p>
            </p:txBody>
          </p:sp>
        </p:grpSp>
        <p:sp>
          <p:nvSpPr>
            <p:cNvPr id="6" name="文本框 5">
              <a:extLst>
                <a:ext uri="{FF2B5EF4-FFF2-40B4-BE49-F238E27FC236}">
                  <a16:creationId xmlns:a16="http://schemas.microsoft.com/office/drawing/2014/main" id="{3FEF97D6-E315-49AD-9031-E59715067AA4}"/>
                </a:ext>
              </a:extLst>
            </p:cNvPr>
            <p:cNvSpPr txBox="1"/>
            <p:nvPr/>
          </p:nvSpPr>
          <p:spPr>
            <a:xfrm>
              <a:off x="5874076" y="2687181"/>
              <a:ext cx="550311" cy="369332"/>
            </a:xfrm>
            <a:prstGeom prst="rect">
              <a:avLst/>
            </a:prstGeom>
            <a:noFill/>
          </p:spPr>
          <p:txBody>
            <a:bodyPr wrap="square" rtlCol="0">
              <a:spAutoFit/>
            </a:bodyPr>
            <a:lstStyle/>
            <a:p>
              <a:r>
                <a:rPr lang="en-US" altLang="zh-CN" b="1" dirty="0">
                  <a:solidFill>
                    <a:srgbClr val="093991"/>
                  </a:solidFill>
                  <a:cs typeface="+mn-ea"/>
                  <a:sym typeface="+mn-lt"/>
                </a:rPr>
                <a:t>01</a:t>
              </a:r>
              <a:endParaRPr lang="zh-CN" altLang="en-US" b="1" dirty="0">
                <a:solidFill>
                  <a:srgbClr val="093991"/>
                </a:solidFill>
                <a:cs typeface="+mn-ea"/>
                <a:sym typeface="+mn-lt"/>
              </a:endParaRPr>
            </a:p>
          </p:txBody>
        </p:sp>
        <p:sp>
          <p:nvSpPr>
            <p:cNvPr id="7" name="文本框 6">
              <a:extLst>
                <a:ext uri="{FF2B5EF4-FFF2-40B4-BE49-F238E27FC236}">
                  <a16:creationId xmlns:a16="http://schemas.microsoft.com/office/drawing/2014/main" id="{2A73E15A-2F1F-4081-823E-F07CA71B0A9C}"/>
                </a:ext>
              </a:extLst>
            </p:cNvPr>
            <p:cNvSpPr txBox="1"/>
            <p:nvPr/>
          </p:nvSpPr>
          <p:spPr>
            <a:xfrm>
              <a:off x="6489866" y="3170416"/>
              <a:ext cx="550311" cy="369332"/>
            </a:xfrm>
            <a:prstGeom prst="rect">
              <a:avLst/>
            </a:prstGeom>
            <a:noFill/>
          </p:spPr>
          <p:txBody>
            <a:bodyPr wrap="square" rtlCol="0">
              <a:spAutoFit/>
            </a:bodyPr>
            <a:lstStyle/>
            <a:p>
              <a:r>
                <a:rPr lang="en-US" altLang="zh-CN" b="1" dirty="0">
                  <a:solidFill>
                    <a:srgbClr val="093991"/>
                  </a:solidFill>
                  <a:cs typeface="+mn-ea"/>
                  <a:sym typeface="+mn-lt"/>
                </a:rPr>
                <a:t>02</a:t>
              </a:r>
              <a:endParaRPr lang="zh-CN" altLang="en-US" b="1" dirty="0">
                <a:solidFill>
                  <a:srgbClr val="093991"/>
                </a:solidFill>
                <a:cs typeface="+mn-ea"/>
                <a:sym typeface="+mn-lt"/>
              </a:endParaRPr>
            </a:p>
          </p:txBody>
        </p:sp>
        <p:sp>
          <p:nvSpPr>
            <p:cNvPr id="8" name="文本框 7">
              <a:extLst>
                <a:ext uri="{FF2B5EF4-FFF2-40B4-BE49-F238E27FC236}">
                  <a16:creationId xmlns:a16="http://schemas.microsoft.com/office/drawing/2014/main" id="{0BB061D8-C961-4679-A7BB-4A888D6B459B}"/>
                </a:ext>
              </a:extLst>
            </p:cNvPr>
            <p:cNvSpPr txBox="1"/>
            <p:nvPr/>
          </p:nvSpPr>
          <p:spPr>
            <a:xfrm>
              <a:off x="6517837" y="3863535"/>
              <a:ext cx="550311" cy="369332"/>
            </a:xfrm>
            <a:prstGeom prst="rect">
              <a:avLst/>
            </a:prstGeom>
            <a:noFill/>
          </p:spPr>
          <p:txBody>
            <a:bodyPr wrap="square" rtlCol="0">
              <a:spAutoFit/>
            </a:bodyPr>
            <a:lstStyle/>
            <a:p>
              <a:r>
                <a:rPr lang="en-US" altLang="zh-CN" b="1" dirty="0">
                  <a:solidFill>
                    <a:srgbClr val="093991"/>
                  </a:solidFill>
                  <a:cs typeface="+mn-ea"/>
                  <a:sym typeface="+mn-lt"/>
                </a:rPr>
                <a:t>03</a:t>
              </a:r>
              <a:endParaRPr lang="zh-CN" altLang="en-US" b="1" dirty="0">
                <a:solidFill>
                  <a:srgbClr val="093991"/>
                </a:solidFill>
                <a:cs typeface="+mn-ea"/>
                <a:sym typeface="+mn-lt"/>
              </a:endParaRPr>
            </a:p>
          </p:txBody>
        </p:sp>
        <p:sp>
          <p:nvSpPr>
            <p:cNvPr id="9" name="文本框 8">
              <a:extLst>
                <a:ext uri="{FF2B5EF4-FFF2-40B4-BE49-F238E27FC236}">
                  <a16:creationId xmlns:a16="http://schemas.microsoft.com/office/drawing/2014/main" id="{6CC41EE0-76E1-4C37-B6D5-A1E394580E5D}"/>
                </a:ext>
              </a:extLst>
            </p:cNvPr>
            <p:cNvSpPr txBox="1"/>
            <p:nvPr/>
          </p:nvSpPr>
          <p:spPr>
            <a:xfrm>
              <a:off x="5916249" y="4194074"/>
              <a:ext cx="550311" cy="369332"/>
            </a:xfrm>
            <a:prstGeom prst="rect">
              <a:avLst/>
            </a:prstGeom>
            <a:noFill/>
          </p:spPr>
          <p:txBody>
            <a:bodyPr wrap="square" rtlCol="0">
              <a:spAutoFit/>
            </a:bodyPr>
            <a:lstStyle/>
            <a:p>
              <a:r>
                <a:rPr lang="en-US" altLang="zh-CN" b="1" dirty="0">
                  <a:solidFill>
                    <a:srgbClr val="093991"/>
                  </a:solidFill>
                  <a:cs typeface="+mn-ea"/>
                  <a:sym typeface="+mn-lt"/>
                </a:rPr>
                <a:t>04</a:t>
              </a:r>
              <a:endParaRPr lang="zh-CN" altLang="en-US" b="1" dirty="0">
                <a:solidFill>
                  <a:srgbClr val="093991"/>
                </a:solidFill>
                <a:cs typeface="+mn-ea"/>
                <a:sym typeface="+mn-lt"/>
              </a:endParaRPr>
            </a:p>
          </p:txBody>
        </p:sp>
        <p:sp>
          <p:nvSpPr>
            <p:cNvPr id="10" name="文本框 9">
              <a:extLst>
                <a:ext uri="{FF2B5EF4-FFF2-40B4-BE49-F238E27FC236}">
                  <a16:creationId xmlns:a16="http://schemas.microsoft.com/office/drawing/2014/main" id="{1550585D-990D-44E6-87F3-1A046F6CF1A2}"/>
                </a:ext>
              </a:extLst>
            </p:cNvPr>
            <p:cNvSpPr txBox="1"/>
            <p:nvPr/>
          </p:nvSpPr>
          <p:spPr>
            <a:xfrm>
              <a:off x="5232308" y="3857504"/>
              <a:ext cx="550311" cy="369332"/>
            </a:xfrm>
            <a:prstGeom prst="rect">
              <a:avLst/>
            </a:prstGeom>
            <a:noFill/>
          </p:spPr>
          <p:txBody>
            <a:bodyPr wrap="square" rtlCol="0">
              <a:spAutoFit/>
            </a:bodyPr>
            <a:lstStyle/>
            <a:p>
              <a:r>
                <a:rPr lang="en-US" altLang="zh-CN" b="1" dirty="0">
                  <a:solidFill>
                    <a:srgbClr val="093991"/>
                  </a:solidFill>
                  <a:cs typeface="+mn-ea"/>
                  <a:sym typeface="+mn-lt"/>
                </a:rPr>
                <a:t>05</a:t>
              </a:r>
              <a:endParaRPr lang="zh-CN" altLang="en-US" b="1" dirty="0">
                <a:solidFill>
                  <a:srgbClr val="093991"/>
                </a:solidFill>
                <a:cs typeface="+mn-ea"/>
                <a:sym typeface="+mn-lt"/>
              </a:endParaRPr>
            </a:p>
          </p:txBody>
        </p:sp>
        <p:sp>
          <p:nvSpPr>
            <p:cNvPr id="11" name="文本框 10">
              <a:extLst>
                <a:ext uri="{FF2B5EF4-FFF2-40B4-BE49-F238E27FC236}">
                  <a16:creationId xmlns:a16="http://schemas.microsoft.com/office/drawing/2014/main" id="{ED1AFCC2-2104-4129-896C-DAE787F6D983}"/>
                </a:ext>
              </a:extLst>
            </p:cNvPr>
            <p:cNvSpPr txBox="1"/>
            <p:nvPr/>
          </p:nvSpPr>
          <p:spPr>
            <a:xfrm>
              <a:off x="5271132" y="3134224"/>
              <a:ext cx="550311" cy="369332"/>
            </a:xfrm>
            <a:prstGeom prst="rect">
              <a:avLst/>
            </a:prstGeom>
            <a:noFill/>
          </p:spPr>
          <p:txBody>
            <a:bodyPr wrap="square" rtlCol="0">
              <a:spAutoFit/>
            </a:bodyPr>
            <a:lstStyle/>
            <a:p>
              <a:r>
                <a:rPr lang="en-US" altLang="zh-CN" b="1" dirty="0">
                  <a:solidFill>
                    <a:schemeClr val="accent4"/>
                  </a:solidFill>
                  <a:cs typeface="+mn-ea"/>
                  <a:sym typeface="+mn-lt"/>
                </a:rPr>
                <a:t>06</a:t>
              </a:r>
              <a:endParaRPr lang="zh-CN" altLang="en-US" b="1" dirty="0">
                <a:solidFill>
                  <a:schemeClr val="accent4"/>
                </a:solidFill>
                <a:cs typeface="+mn-ea"/>
                <a:sym typeface="+mn-lt"/>
              </a:endParaRPr>
            </a:p>
          </p:txBody>
        </p:sp>
        <p:sp>
          <p:nvSpPr>
            <p:cNvPr id="12" name="Freeform 60">
              <a:extLst>
                <a:ext uri="{FF2B5EF4-FFF2-40B4-BE49-F238E27FC236}">
                  <a16:creationId xmlns:a16="http://schemas.microsoft.com/office/drawing/2014/main" id="{5B4BFA15-59D2-4F29-8A3C-129C4152F3BC}"/>
                </a:ext>
              </a:extLst>
            </p:cNvPr>
            <p:cNvSpPr>
              <a:spLocks noChangeAspect="1" noEditPoints="1"/>
            </p:cNvSpPr>
            <p:nvPr/>
          </p:nvSpPr>
          <p:spPr bwMode="auto">
            <a:xfrm flipH="1">
              <a:off x="5275419" y="1616124"/>
              <a:ext cx="360000" cy="360000"/>
            </a:xfrm>
            <a:custGeom>
              <a:avLst/>
              <a:gdLst>
                <a:gd name="T0" fmla="*/ 166 w 296"/>
                <a:gd name="T1" fmla="*/ 92 h 295"/>
                <a:gd name="T2" fmla="*/ 296 w 296"/>
                <a:gd name="T3" fmla="*/ 92 h 295"/>
                <a:gd name="T4" fmla="*/ 296 w 296"/>
                <a:gd name="T5" fmla="*/ 111 h 295"/>
                <a:gd name="T6" fmla="*/ 166 w 296"/>
                <a:gd name="T7" fmla="*/ 111 h 295"/>
                <a:gd name="T8" fmla="*/ 166 w 296"/>
                <a:gd name="T9" fmla="*/ 92 h 295"/>
                <a:gd name="T10" fmla="*/ 166 w 296"/>
                <a:gd name="T11" fmla="*/ 92 h 295"/>
                <a:gd name="T12" fmla="*/ 0 w 296"/>
                <a:gd name="T13" fmla="*/ 295 h 295"/>
                <a:gd name="T14" fmla="*/ 149 w 296"/>
                <a:gd name="T15" fmla="*/ 295 h 295"/>
                <a:gd name="T16" fmla="*/ 149 w 296"/>
                <a:gd name="T17" fmla="*/ 0 h 295"/>
                <a:gd name="T18" fmla="*/ 0 w 296"/>
                <a:gd name="T19" fmla="*/ 0 h 295"/>
                <a:gd name="T20" fmla="*/ 0 w 296"/>
                <a:gd name="T21" fmla="*/ 295 h 295"/>
                <a:gd name="T22" fmla="*/ 0 w 296"/>
                <a:gd name="T23" fmla="*/ 295 h 295"/>
                <a:gd name="T24" fmla="*/ 93 w 296"/>
                <a:gd name="T25" fmla="*/ 38 h 295"/>
                <a:gd name="T26" fmla="*/ 128 w 296"/>
                <a:gd name="T27" fmla="*/ 38 h 295"/>
                <a:gd name="T28" fmla="*/ 128 w 296"/>
                <a:gd name="T29" fmla="*/ 73 h 295"/>
                <a:gd name="T30" fmla="*/ 93 w 296"/>
                <a:gd name="T31" fmla="*/ 73 h 295"/>
                <a:gd name="T32" fmla="*/ 93 w 296"/>
                <a:gd name="T33" fmla="*/ 38 h 295"/>
                <a:gd name="T34" fmla="*/ 93 w 296"/>
                <a:gd name="T35" fmla="*/ 38 h 295"/>
                <a:gd name="T36" fmla="*/ 93 w 296"/>
                <a:gd name="T37" fmla="*/ 111 h 295"/>
                <a:gd name="T38" fmla="*/ 128 w 296"/>
                <a:gd name="T39" fmla="*/ 111 h 295"/>
                <a:gd name="T40" fmla="*/ 128 w 296"/>
                <a:gd name="T41" fmla="*/ 146 h 295"/>
                <a:gd name="T42" fmla="*/ 93 w 296"/>
                <a:gd name="T43" fmla="*/ 146 h 295"/>
                <a:gd name="T44" fmla="*/ 93 w 296"/>
                <a:gd name="T45" fmla="*/ 111 h 295"/>
                <a:gd name="T46" fmla="*/ 93 w 296"/>
                <a:gd name="T47" fmla="*/ 111 h 295"/>
                <a:gd name="T48" fmla="*/ 93 w 296"/>
                <a:gd name="T49" fmla="*/ 184 h 295"/>
                <a:gd name="T50" fmla="*/ 128 w 296"/>
                <a:gd name="T51" fmla="*/ 184 h 295"/>
                <a:gd name="T52" fmla="*/ 128 w 296"/>
                <a:gd name="T53" fmla="*/ 220 h 295"/>
                <a:gd name="T54" fmla="*/ 93 w 296"/>
                <a:gd name="T55" fmla="*/ 220 h 295"/>
                <a:gd name="T56" fmla="*/ 93 w 296"/>
                <a:gd name="T57" fmla="*/ 184 h 295"/>
                <a:gd name="T58" fmla="*/ 93 w 296"/>
                <a:gd name="T59" fmla="*/ 184 h 295"/>
                <a:gd name="T60" fmla="*/ 22 w 296"/>
                <a:gd name="T61" fmla="*/ 38 h 295"/>
                <a:gd name="T62" fmla="*/ 57 w 296"/>
                <a:gd name="T63" fmla="*/ 38 h 295"/>
                <a:gd name="T64" fmla="*/ 57 w 296"/>
                <a:gd name="T65" fmla="*/ 73 h 295"/>
                <a:gd name="T66" fmla="*/ 22 w 296"/>
                <a:gd name="T67" fmla="*/ 73 h 295"/>
                <a:gd name="T68" fmla="*/ 22 w 296"/>
                <a:gd name="T69" fmla="*/ 38 h 295"/>
                <a:gd name="T70" fmla="*/ 22 w 296"/>
                <a:gd name="T71" fmla="*/ 38 h 295"/>
                <a:gd name="T72" fmla="*/ 22 w 296"/>
                <a:gd name="T73" fmla="*/ 111 h 295"/>
                <a:gd name="T74" fmla="*/ 57 w 296"/>
                <a:gd name="T75" fmla="*/ 111 h 295"/>
                <a:gd name="T76" fmla="*/ 57 w 296"/>
                <a:gd name="T77" fmla="*/ 146 h 295"/>
                <a:gd name="T78" fmla="*/ 22 w 296"/>
                <a:gd name="T79" fmla="*/ 146 h 295"/>
                <a:gd name="T80" fmla="*/ 22 w 296"/>
                <a:gd name="T81" fmla="*/ 111 h 295"/>
                <a:gd name="T82" fmla="*/ 22 w 296"/>
                <a:gd name="T83" fmla="*/ 111 h 295"/>
                <a:gd name="T84" fmla="*/ 22 w 296"/>
                <a:gd name="T85" fmla="*/ 184 h 295"/>
                <a:gd name="T86" fmla="*/ 57 w 296"/>
                <a:gd name="T87" fmla="*/ 184 h 295"/>
                <a:gd name="T88" fmla="*/ 57 w 296"/>
                <a:gd name="T89" fmla="*/ 220 h 295"/>
                <a:gd name="T90" fmla="*/ 22 w 296"/>
                <a:gd name="T91" fmla="*/ 220 h 295"/>
                <a:gd name="T92" fmla="*/ 22 w 296"/>
                <a:gd name="T93" fmla="*/ 184 h 295"/>
                <a:gd name="T94" fmla="*/ 22 w 296"/>
                <a:gd name="T95" fmla="*/ 184 h 295"/>
                <a:gd name="T96" fmla="*/ 166 w 296"/>
                <a:gd name="T97" fmla="*/ 295 h 295"/>
                <a:gd name="T98" fmla="*/ 204 w 296"/>
                <a:gd name="T99" fmla="*/ 295 h 295"/>
                <a:gd name="T100" fmla="*/ 204 w 296"/>
                <a:gd name="T101" fmla="*/ 220 h 295"/>
                <a:gd name="T102" fmla="*/ 258 w 296"/>
                <a:gd name="T103" fmla="*/ 220 h 295"/>
                <a:gd name="T104" fmla="*/ 258 w 296"/>
                <a:gd name="T105" fmla="*/ 295 h 295"/>
                <a:gd name="T106" fmla="*/ 296 w 296"/>
                <a:gd name="T107" fmla="*/ 295 h 295"/>
                <a:gd name="T108" fmla="*/ 296 w 296"/>
                <a:gd name="T109" fmla="*/ 127 h 295"/>
                <a:gd name="T110" fmla="*/ 166 w 296"/>
                <a:gd name="T111" fmla="*/ 127 h 295"/>
                <a:gd name="T112" fmla="*/ 166 w 296"/>
                <a:gd name="T113" fmla="*/ 295 h 295"/>
                <a:gd name="T114" fmla="*/ 166 w 296"/>
                <a:gd name="T115" fmla="*/ 295 h 295"/>
                <a:gd name="T116" fmla="*/ 166 w 296"/>
                <a:gd name="T1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295">
                  <a:moveTo>
                    <a:pt x="166" y="92"/>
                  </a:moveTo>
                  <a:lnTo>
                    <a:pt x="296" y="92"/>
                  </a:lnTo>
                  <a:lnTo>
                    <a:pt x="296" y="111"/>
                  </a:lnTo>
                  <a:lnTo>
                    <a:pt x="166" y="111"/>
                  </a:lnTo>
                  <a:lnTo>
                    <a:pt x="166" y="92"/>
                  </a:lnTo>
                  <a:lnTo>
                    <a:pt x="166" y="92"/>
                  </a:lnTo>
                  <a:close/>
                  <a:moveTo>
                    <a:pt x="0" y="295"/>
                  </a:moveTo>
                  <a:lnTo>
                    <a:pt x="149" y="295"/>
                  </a:lnTo>
                  <a:lnTo>
                    <a:pt x="149" y="0"/>
                  </a:lnTo>
                  <a:lnTo>
                    <a:pt x="0" y="0"/>
                  </a:lnTo>
                  <a:lnTo>
                    <a:pt x="0" y="295"/>
                  </a:lnTo>
                  <a:lnTo>
                    <a:pt x="0" y="295"/>
                  </a:lnTo>
                  <a:close/>
                  <a:moveTo>
                    <a:pt x="93" y="38"/>
                  </a:moveTo>
                  <a:lnTo>
                    <a:pt x="128" y="38"/>
                  </a:lnTo>
                  <a:lnTo>
                    <a:pt x="128" y="73"/>
                  </a:lnTo>
                  <a:lnTo>
                    <a:pt x="93" y="73"/>
                  </a:lnTo>
                  <a:lnTo>
                    <a:pt x="93" y="38"/>
                  </a:lnTo>
                  <a:lnTo>
                    <a:pt x="93" y="38"/>
                  </a:lnTo>
                  <a:close/>
                  <a:moveTo>
                    <a:pt x="93" y="111"/>
                  </a:moveTo>
                  <a:lnTo>
                    <a:pt x="128" y="111"/>
                  </a:lnTo>
                  <a:lnTo>
                    <a:pt x="128" y="146"/>
                  </a:lnTo>
                  <a:lnTo>
                    <a:pt x="93" y="146"/>
                  </a:lnTo>
                  <a:lnTo>
                    <a:pt x="93" y="111"/>
                  </a:lnTo>
                  <a:lnTo>
                    <a:pt x="93" y="111"/>
                  </a:lnTo>
                  <a:close/>
                  <a:moveTo>
                    <a:pt x="93" y="184"/>
                  </a:moveTo>
                  <a:lnTo>
                    <a:pt x="128" y="184"/>
                  </a:lnTo>
                  <a:lnTo>
                    <a:pt x="128" y="220"/>
                  </a:lnTo>
                  <a:lnTo>
                    <a:pt x="93" y="220"/>
                  </a:lnTo>
                  <a:lnTo>
                    <a:pt x="93" y="184"/>
                  </a:lnTo>
                  <a:lnTo>
                    <a:pt x="93" y="184"/>
                  </a:lnTo>
                  <a:close/>
                  <a:moveTo>
                    <a:pt x="22" y="38"/>
                  </a:moveTo>
                  <a:lnTo>
                    <a:pt x="57" y="38"/>
                  </a:lnTo>
                  <a:lnTo>
                    <a:pt x="57" y="73"/>
                  </a:lnTo>
                  <a:lnTo>
                    <a:pt x="22" y="73"/>
                  </a:lnTo>
                  <a:lnTo>
                    <a:pt x="22" y="38"/>
                  </a:lnTo>
                  <a:lnTo>
                    <a:pt x="22" y="38"/>
                  </a:lnTo>
                  <a:close/>
                  <a:moveTo>
                    <a:pt x="22" y="111"/>
                  </a:moveTo>
                  <a:lnTo>
                    <a:pt x="57" y="111"/>
                  </a:lnTo>
                  <a:lnTo>
                    <a:pt x="57" y="146"/>
                  </a:lnTo>
                  <a:lnTo>
                    <a:pt x="22" y="146"/>
                  </a:lnTo>
                  <a:lnTo>
                    <a:pt x="22" y="111"/>
                  </a:lnTo>
                  <a:lnTo>
                    <a:pt x="22" y="111"/>
                  </a:lnTo>
                  <a:close/>
                  <a:moveTo>
                    <a:pt x="22" y="184"/>
                  </a:moveTo>
                  <a:lnTo>
                    <a:pt x="57" y="184"/>
                  </a:lnTo>
                  <a:lnTo>
                    <a:pt x="57" y="220"/>
                  </a:lnTo>
                  <a:lnTo>
                    <a:pt x="22" y="220"/>
                  </a:lnTo>
                  <a:lnTo>
                    <a:pt x="22" y="184"/>
                  </a:lnTo>
                  <a:lnTo>
                    <a:pt x="22" y="184"/>
                  </a:lnTo>
                  <a:close/>
                  <a:moveTo>
                    <a:pt x="166" y="295"/>
                  </a:moveTo>
                  <a:lnTo>
                    <a:pt x="204" y="295"/>
                  </a:lnTo>
                  <a:lnTo>
                    <a:pt x="204" y="220"/>
                  </a:lnTo>
                  <a:lnTo>
                    <a:pt x="258" y="220"/>
                  </a:lnTo>
                  <a:lnTo>
                    <a:pt x="258" y="295"/>
                  </a:lnTo>
                  <a:lnTo>
                    <a:pt x="296" y="295"/>
                  </a:lnTo>
                  <a:lnTo>
                    <a:pt x="296" y="127"/>
                  </a:lnTo>
                  <a:lnTo>
                    <a:pt x="166" y="127"/>
                  </a:lnTo>
                  <a:lnTo>
                    <a:pt x="166" y="295"/>
                  </a:lnTo>
                  <a:close/>
                  <a:moveTo>
                    <a:pt x="166" y="295"/>
                  </a:moveTo>
                  <a:lnTo>
                    <a:pt x="166" y="29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2400">
                <a:solidFill>
                  <a:schemeClr val="tx1">
                    <a:lumMod val="50000"/>
                    <a:lumOff val="50000"/>
                  </a:schemeClr>
                </a:solidFill>
                <a:cs typeface="+mn-ea"/>
                <a:sym typeface="+mn-lt"/>
              </a:endParaRPr>
            </a:p>
          </p:txBody>
        </p:sp>
        <p:sp>
          <p:nvSpPr>
            <p:cNvPr id="13" name="Freeform 254">
              <a:extLst>
                <a:ext uri="{FF2B5EF4-FFF2-40B4-BE49-F238E27FC236}">
                  <a16:creationId xmlns:a16="http://schemas.microsoft.com/office/drawing/2014/main" id="{B939EDB6-C27D-4B3D-86AD-61C5006D16FB}"/>
                </a:ext>
              </a:extLst>
            </p:cNvPr>
            <p:cNvSpPr>
              <a:spLocks noChangeAspect="1" noEditPoints="1"/>
            </p:cNvSpPr>
            <p:nvPr/>
          </p:nvSpPr>
          <p:spPr bwMode="auto">
            <a:xfrm>
              <a:off x="7175337" y="2128462"/>
              <a:ext cx="288681" cy="360000"/>
            </a:xfrm>
            <a:custGeom>
              <a:avLst/>
              <a:gdLst>
                <a:gd name="T0" fmla="*/ 2147483646 w 48"/>
                <a:gd name="T1" fmla="*/ 2147483646 h 60"/>
                <a:gd name="T2" fmla="*/ 2147483646 w 48"/>
                <a:gd name="T3" fmla="*/ 0 h 60"/>
                <a:gd name="T4" fmla="*/ 2147483646 w 48"/>
                <a:gd name="T5" fmla="*/ 2147483646 h 60"/>
                <a:gd name="T6" fmla="*/ 2147483646 w 48"/>
                <a:gd name="T7" fmla="*/ 2147483646 h 60"/>
                <a:gd name="T8" fmla="*/ 2147483646 w 48"/>
                <a:gd name="T9" fmla="*/ 2147483646 h 60"/>
                <a:gd name="T10" fmla="*/ 2147483646 w 48"/>
                <a:gd name="T11" fmla="*/ 2147483646 h 60"/>
                <a:gd name="T12" fmla="*/ 2147483646 w 48"/>
                <a:gd name="T13" fmla="*/ 2147483646 h 60"/>
                <a:gd name="T14" fmla="*/ 2147483646 w 48"/>
                <a:gd name="T15" fmla="*/ 2147483646 h 60"/>
                <a:gd name="T16" fmla="*/ 2147483646 w 48"/>
                <a:gd name="T17" fmla="*/ 2147483646 h 60"/>
                <a:gd name="T18" fmla="*/ 2147483646 w 48"/>
                <a:gd name="T19" fmla="*/ 2147483646 h 60"/>
                <a:gd name="T20" fmla="*/ 2147483646 w 48"/>
                <a:gd name="T21" fmla="*/ 2147483646 h 60"/>
                <a:gd name="T22" fmla="*/ 2147483646 w 48"/>
                <a:gd name="T23" fmla="*/ 2147483646 h 60"/>
                <a:gd name="T24" fmla="*/ 2147483646 w 48"/>
                <a:gd name="T25" fmla="*/ 2147483646 h 60"/>
                <a:gd name="T26" fmla="*/ 2147483646 w 48"/>
                <a:gd name="T27" fmla="*/ 2147483646 h 60"/>
                <a:gd name="T28" fmla="*/ 0 w 48"/>
                <a:gd name="T29" fmla="*/ 2147483646 h 60"/>
                <a:gd name="T30" fmla="*/ 0 w 48"/>
                <a:gd name="T31" fmla="*/ 2147483646 h 60"/>
                <a:gd name="T32" fmla="*/ 2147483646 w 48"/>
                <a:gd name="T33" fmla="*/ 2147483646 h 60"/>
                <a:gd name="T34" fmla="*/ 2147483646 w 48"/>
                <a:gd name="T35" fmla="*/ 2147483646 h 60"/>
                <a:gd name="T36" fmla="*/ 2147483646 w 48"/>
                <a:gd name="T37" fmla="*/ 2147483646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 h="60">
                  <a:moveTo>
                    <a:pt x="12" y="12"/>
                  </a:moveTo>
                  <a:cubicBezTo>
                    <a:pt x="12" y="5"/>
                    <a:pt x="17" y="0"/>
                    <a:pt x="24" y="0"/>
                  </a:cubicBezTo>
                  <a:cubicBezTo>
                    <a:pt x="31" y="0"/>
                    <a:pt x="36" y="5"/>
                    <a:pt x="36" y="12"/>
                  </a:cubicBezTo>
                  <a:cubicBezTo>
                    <a:pt x="36" y="19"/>
                    <a:pt x="31" y="24"/>
                    <a:pt x="24" y="24"/>
                  </a:cubicBezTo>
                  <a:cubicBezTo>
                    <a:pt x="17" y="24"/>
                    <a:pt x="12" y="19"/>
                    <a:pt x="12" y="12"/>
                  </a:cubicBezTo>
                  <a:moveTo>
                    <a:pt x="40" y="28"/>
                  </a:moveTo>
                  <a:cubicBezTo>
                    <a:pt x="38" y="28"/>
                    <a:pt x="38" y="28"/>
                    <a:pt x="38" y="28"/>
                  </a:cubicBezTo>
                  <a:cubicBezTo>
                    <a:pt x="25" y="53"/>
                    <a:pt x="25" y="53"/>
                    <a:pt x="25" y="53"/>
                  </a:cubicBezTo>
                  <a:cubicBezTo>
                    <a:pt x="30" y="30"/>
                    <a:pt x="30" y="30"/>
                    <a:pt x="30" y="30"/>
                  </a:cubicBezTo>
                  <a:cubicBezTo>
                    <a:pt x="24" y="24"/>
                    <a:pt x="24" y="24"/>
                    <a:pt x="24" y="24"/>
                  </a:cubicBezTo>
                  <a:cubicBezTo>
                    <a:pt x="18" y="30"/>
                    <a:pt x="18" y="30"/>
                    <a:pt x="18" y="30"/>
                  </a:cubicBezTo>
                  <a:cubicBezTo>
                    <a:pt x="23" y="53"/>
                    <a:pt x="23" y="53"/>
                    <a:pt x="23" y="53"/>
                  </a:cubicBezTo>
                  <a:cubicBezTo>
                    <a:pt x="10" y="28"/>
                    <a:pt x="10" y="28"/>
                    <a:pt x="10" y="28"/>
                  </a:cubicBezTo>
                  <a:cubicBezTo>
                    <a:pt x="8" y="28"/>
                    <a:pt x="8" y="28"/>
                    <a:pt x="8" y="28"/>
                  </a:cubicBezTo>
                  <a:cubicBezTo>
                    <a:pt x="0" y="28"/>
                    <a:pt x="0" y="33"/>
                    <a:pt x="0" y="40"/>
                  </a:cubicBezTo>
                  <a:cubicBezTo>
                    <a:pt x="0" y="60"/>
                    <a:pt x="0" y="60"/>
                    <a:pt x="0" y="60"/>
                  </a:cubicBezTo>
                  <a:cubicBezTo>
                    <a:pt x="48" y="60"/>
                    <a:pt x="48" y="60"/>
                    <a:pt x="48" y="60"/>
                  </a:cubicBezTo>
                  <a:cubicBezTo>
                    <a:pt x="48" y="40"/>
                    <a:pt x="48" y="40"/>
                    <a:pt x="48" y="40"/>
                  </a:cubicBezTo>
                  <a:cubicBezTo>
                    <a:pt x="48" y="33"/>
                    <a:pt x="48" y="28"/>
                    <a:pt x="40" y="28"/>
                  </a:cubicBezTo>
                </a:path>
              </a:pathLst>
            </a:custGeom>
            <a:solidFill>
              <a:schemeClr val="accent1"/>
            </a:solidFill>
            <a:ln>
              <a:noFill/>
            </a:ln>
            <a:extLst/>
          </p:spPr>
          <p:txBody>
            <a:bodyPr/>
            <a:lstStyle/>
            <a:p>
              <a:endParaRPr lang="zh-CN" altLang="en-US" sz="2400">
                <a:solidFill>
                  <a:schemeClr val="tx1">
                    <a:lumMod val="50000"/>
                    <a:lumOff val="50000"/>
                  </a:schemeClr>
                </a:solidFill>
                <a:cs typeface="+mn-ea"/>
                <a:sym typeface="+mn-lt"/>
              </a:endParaRPr>
            </a:p>
          </p:txBody>
        </p:sp>
        <p:sp>
          <p:nvSpPr>
            <p:cNvPr id="14" name="Freeform 103">
              <a:extLst>
                <a:ext uri="{FF2B5EF4-FFF2-40B4-BE49-F238E27FC236}">
                  <a16:creationId xmlns:a16="http://schemas.microsoft.com/office/drawing/2014/main" id="{5BF0DCC5-F911-4132-8B07-8C6B8E6865B8}"/>
                </a:ext>
              </a:extLst>
            </p:cNvPr>
            <p:cNvSpPr>
              <a:spLocks noChangeAspect="1" noEditPoints="1"/>
            </p:cNvSpPr>
            <p:nvPr/>
          </p:nvSpPr>
          <p:spPr bwMode="auto">
            <a:xfrm>
              <a:off x="7718496" y="3871909"/>
              <a:ext cx="385810" cy="360000"/>
            </a:xfrm>
            <a:custGeom>
              <a:avLst/>
              <a:gdLst>
                <a:gd name="T0" fmla="*/ 48 w 120"/>
                <a:gd name="T1" fmla="*/ 63 h 112"/>
                <a:gd name="T2" fmla="*/ 52 w 120"/>
                <a:gd name="T3" fmla="*/ 59 h 112"/>
                <a:gd name="T4" fmla="*/ 67 w 120"/>
                <a:gd name="T5" fmla="*/ 59 h 112"/>
                <a:gd name="T6" fmla="*/ 70 w 120"/>
                <a:gd name="T7" fmla="*/ 63 h 112"/>
                <a:gd name="T8" fmla="*/ 70 w 120"/>
                <a:gd name="T9" fmla="*/ 68 h 112"/>
                <a:gd name="T10" fmla="*/ 67 w 120"/>
                <a:gd name="T11" fmla="*/ 72 h 112"/>
                <a:gd name="T12" fmla="*/ 52 w 120"/>
                <a:gd name="T13" fmla="*/ 72 h 112"/>
                <a:gd name="T14" fmla="*/ 48 w 120"/>
                <a:gd name="T15" fmla="*/ 68 h 112"/>
                <a:gd name="T16" fmla="*/ 48 w 120"/>
                <a:gd name="T17" fmla="*/ 63 h 112"/>
                <a:gd name="T18" fmla="*/ 35 w 120"/>
                <a:gd name="T19" fmla="*/ 20 h 112"/>
                <a:gd name="T20" fmla="*/ 4 w 120"/>
                <a:gd name="T21" fmla="*/ 20 h 112"/>
                <a:gd name="T22" fmla="*/ 0 w 120"/>
                <a:gd name="T23" fmla="*/ 26 h 112"/>
                <a:gd name="T24" fmla="*/ 0 w 120"/>
                <a:gd name="T25" fmla="*/ 46 h 112"/>
                <a:gd name="T26" fmla="*/ 37 w 120"/>
                <a:gd name="T27" fmla="*/ 61 h 112"/>
                <a:gd name="T28" fmla="*/ 42 w 120"/>
                <a:gd name="T29" fmla="*/ 61 h 112"/>
                <a:gd name="T30" fmla="*/ 42 w 120"/>
                <a:gd name="T31" fmla="*/ 57 h 112"/>
                <a:gd name="T32" fmla="*/ 46 w 120"/>
                <a:gd name="T33" fmla="*/ 54 h 112"/>
                <a:gd name="T34" fmla="*/ 70 w 120"/>
                <a:gd name="T35" fmla="*/ 54 h 112"/>
                <a:gd name="T36" fmla="*/ 76 w 120"/>
                <a:gd name="T37" fmla="*/ 57 h 112"/>
                <a:gd name="T38" fmla="*/ 76 w 120"/>
                <a:gd name="T39" fmla="*/ 61 h 112"/>
                <a:gd name="T40" fmla="*/ 82 w 120"/>
                <a:gd name="T41" fmla="*/ 61 h 112"/>
                <a:gd name="T42" fmla="*/ 119 w 120"/>
                <a:gd name="T43" fmla="*/ 46 h 112"/>
                <a:gd name="T44" fmla="*/ 119 w 120"/>
                <a:gd name="T45" fmla="*/ 25 h 112"/>
                <a:gd name="T46" fmla="*/ 115 w 120"/>
                <a:gd name="T47" fmla="*/ 20 h 112"/>
                <a:gd name="T48" fmla="*/ 83 w 120"/>
                <a:gd name="T49" fmla="*/ 20 h 112"/>
                <a:gd name="T50" fmla="*/ 35 w 120"/>
                <a:gd name="T51" fmla="*/ 20 h 112"/>
                <a:gd name="T52" fmla="*/ 74 w 120"/>
                <a:gd name="T53" fmla="*/ 20 h 112"/>
                <a:gd name="T54" fmla="*/ 74 w 120"/>
                <a:gd name="T55" fmla="*/ 13 h 112"/>
                <a:gd name="T56" fmla="*/ 72 w 120"/>
                <a:gd name="T57" fmla="*/ 9 h 112"/>
                <a:gd name="T58" fmla="*/ 47 w 120"/>
                <a:gd name="T59" fmla="*/ 9 h 112"/>
                <a:gd name="T60" fmla="*/ 44 w 120"/>
                <a:gd name="T61" fmla="*/ 13 h 112"/>
                <a:gd name="T62" fmla="*/ 44 w 120"/>
                <a:gd name="T63" fmla="*/ 20 h 112"/>
                <a:gd name="T64" fmla="*/ 35 w 120"/>
                <a:gd name="T65" fmla="*/ 20 h 112"/>
                <a:gd name="T66" fmla="*/ 35 w 120"/>
                <a:gd name="T67" fmla="*/ 7 h 112"/>
                <a:gd name="T68" fmla="*/ 41 w 120"/>
                <a:gd name="T69" fmla="*/ 1 h 112"/>
                <a:gd name="T70" fmla="*/ 77 w 120"/>
                <a:gd name="T71" fmla="*/ 1 h 112"/>
                <a:gd name="T72" fmla="*/ 84 w 120"/>
                <a:gd name="T73" fmla="*/ 7 h 112"/>
                <a:gd name="T74" fmla="*/ 83 w 120"/>
                <a:gd name="T75" fmla="*/ 20 h 112"/>
                <a:gd name="T76" fmla="*/ 74 w 120"/>
                <a:gd name="T77" fmla="*/ 20 h 112"/>
                <a:gd name="T78" fmla="*/ 119 w 120"/>
                <a:gd name="T79" fmla="*/ 50 h 112"/>
                <a:gd name="T80" fmla="*/ 119 w 120"/>
                <a:gd name="T81" fmla="*/ 105 h 112"/>
                <a:gd name="T82" fmla="*/ 113 w 120"/>
                <a:gd name="T83" fmla="*/ 111 h 112"/>
                <a:gd name="T84" fmla="*/ 5 w 120"/>
                <a:gd name="T85" fmla="*/ 111 h 112"/>
                <a:gd name="T86" fmla="*/ 0 w 120"/>
                <a:gd name="T87" fmla="*/ 106 h 112"/>
                <a:gd name="T88" fmla="*/ 0 w 120"/>
                <a:gd name="T89" fmla="*/ 50 h 112"/>
                <a:gd name="T90" fmla="*/ 43 w 120"/>
                <a:gd name="T91" fmla="*/ 67 h 112"/>
                <a:gd name="T92" fmla="*/ 43 w 120"/>
                <a:gd name="T93" fmla="*/ 72 h 112"/>
                <a:gd name="T94" fmla="*/ 48 w 120"/>
                <a:gd name="T95" fmla="*/ 78 h 112"/>
                <a:gd name="T96" fmla="*/ 70 w 120"/>
                <a:gd name="T97" fmla="*/ 78 h 112"/>
                <a:gd name="T98" fmla="*/ 76 w 120"/>
                <a:gd name="T99" fmla="*/ 72 h 112"/>
                <a:gd name="T100" fmla="*/ 76 w 120"/>
                <a:gd name="T101" fmla="*/ 67 h 112"/>
                <a:gd name="T102" fmla="*/ 119 w 120"/>
                <a:gd name="T103" fmla="*/ 50 h 112"/>
                <a:gd name="T104" fmla="*/ 119 w 120"/>
                <a:gd name="T105" fmla="*/ 50 h 112"/>
                <a:gd name="T106" fmla="*/ 119 w 120"/>
                <a:gd name="T107" fmla="*/ 5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112">
                  <a:moveTo>
                    <a:pt x="48" y="63"/>
                  </a:moveTo>
                  <a:cubicBezTo>
                    <a:pt x="48" y="63"/>
                    <a:pt x="47" y="59"/>
                    <a:pt x="52" y="59"/>
                  </a:cubicBezTo>
                  <a:cubicBezTo>
                    <a:pt x="67" y="59"/>
                    <a:pt x="67" y="59"/>
                    <a:pt x="67" y="59"/>
                  </a:cubicBezTo>
                  <a:cubicBezTo>
                    <a:pt x="67" y="59"/>
                    <a:pt x="70" y="59"/>
                    <a:pt x="70" y="63"/>
                  </a:cubicBezTo>
                  <a:cubicBezTo>
                    <a:pt x="70" y="68"/>
                    <a:pt x="70" y="68"/>
                    <a:pt x="70" y="68"/>
                  </a:cubicBezTo>
                  <a:cubicBezTo>
                    <a:pt x="70" y="68"/>
                    <a:pt x="71" y="72"/>
                    <a:pt x="67" y="72"/>
                  </a:cubicBezTo>
                  <a:cubicBezTo>
                    <a:pt x="52" y="72"/>
                    <a:pt x="52" y="72"/>
                    <a:pt x="52" y="72"/>
                  </a:cubicBezTo>
                  <a:cubicBezTo>
                    <a:pt x="52" y="72"/>
                    <a:pt x="48" y="74"/>
                    <a:pt x="48" y="68"/>
                  </a:cubicBezTo>
                  <a:cubicBezTo>
                    <a:pt x="48" y="63"/>
                    <a:pt x="48" y="63"/>
                    <a:pt x="48" y="63"/>
                  </a:cubicBezTo>
                  <a:close/>
                  <a:moveTo>
                    <a:pt x="35" y="20"/>
                  </a:moveTo>
                  <a:cubicBezTo>
                    <a:pt x="4" y="20"/>
                    <a:pt x="4" y="20"/>
                    <a:pt x="4" y="20"/>
                  </a:cubicBezTo>
                  <a:cubicBezTo>
                    <a:pt x="4" y="20"/>
                    <a:pt x="0" y="19"/>
                    <a:pt x="0" y="26"/>
                  </a:cubicBezTo>
                  <a:cubicBezTo>
                    <a:pt x="0" y="46"/>
                    <a:pt x="0" y="46"/>
                    <a:pt x="0" y="46"/>
                  </a:cubicBezTo>
                  <a:cubicBezTo>
                    <a:pt x="37" y="61"/>
                    <a:pt x="37" y="61"/>
                    <a:pt x="37" y="61"/>
                  </a:cubicBezTo>
                  <a:cubicBezTo>
                    <a:pt x="42" y="61"/>
                    <a:pt x="42" y="61"/>
                    <a:pt x="42" y="61"/>
                  </a:cubicBezTo>
                  <a:cubicBezTo>
                    <a:pt x="42" y="57"/>
                    <a:pt x="42" y="57"/>
                    <a:pt x="42" y="57"/>
                  </a:cubicBezTo>
                  <a:cubicBezTo>
                    <a:pt x="42" y="57"/>
                    <a:pt x="43" y="54"/>
                    <a:pt x="46" y="54"/>
                  </a:cubicBezTo>
                  <a:cubicBezTo>
                    <a:pt x="70" y="54"/>
                    <a:pt x="70" y="54"/>
                    <a:pt x="70" y="54"/>
                  </a:cubicBezTo>
                  <a:cubicBezTo>
                    <a:pt x="70" y="54"/>
                    <a:pt x="76" y="53"/>
                    <a:pt x="76" y="57"/>
                  </a:cubicBezTo>
                  <a:cubicBezTo>
                    <a:pt x="76" y="61"/>
                    <a:pt x="76" y="61"/>
                    <a:pt x="76" y="61"/>
                  </a:cubicBezTo>
                  <a:cubicBezTo>
                    <a:pt x="82" y="61"/>
                    <a:pt x="82" y="61"/>
                    <a:pt x="82" y="61"/>
                  </a:cubicBezTo>
                  <a:cubicBezTo>
                    <a:pt x="119" y="46"/>
                    <a:pt x="119" y="46"/>
                    <a:pt x="119" y="46"/>
                  </a:cubicBezTo>
                  <a:cubicBezTo>
                    <a:pt x="119" y="25"/>
                    <a:pt x="119" y="25"/>
                    <a:pt x="119" y="25"/>
                  </a:cubicBezTo>
                  <a:cubicBezTo>
                    <a:pt x="119" y="25"/>
                    <a:pt x="120" y="20"/>
                    <a:pt x="115" y="20"/>
                  </a:cubicBezTo>
                  <a:cubicBezTo>
                    <a:pt x="83" y="20"/>
                    <a:pt x="83" y="20"/>
                    <a:pt x="83" y="20"/>
                  </a:cubicBezTo>
                  <a:cubicBezTo>
                    <a:pt x="35" y="20"/>
                    <a:pt x="35" y="20"/>
                    <a:pt x="35" y="20"/>
                  </a:cubicBezTo>
                  <a:close/>
                  <a:moveTo>
                    <a:pt x="74" y="20"/>
                  </a:moveTo>
                  <a:cubicBezTo>
                    <a:pt x="74" y="13"/>
                    <a:pt x="74" y="13"/>
                    <a:pt x="74" y="13"/>
                  </a:cubicBezTo>
                  <a:cubicBezTo>
                    <a:pt x="74" y="13"/>
                    <a:pt x="75" y="9"/>
                    <a:pt x="72" y="9"/>
                  </a:cubicBezTo>
                  <a:cubicBezTo>
                    <a:pt x="47" y="9"/>
                    <a:pt x="47" y="9"/>
                    <a:pt x="47" y="9"/>
                  </a:cubicBezTo>
                  <a:cubicBezTo>
                    <a:pt x="47" y="9"/>
                    <a:pt x="44" y="9"/>
                    <a:pt x="44" y="13"/>
                  </a:cubicBezTo>
                  <a:cubicBezTo>
                    <a:pt x="44" y="20"/>
                    <a:pt x="44" y="20"/>
                    <a:pt x="44" y="20"/>
                  </a:cubicBezTo>
                  <a:cubicBezTo>
                    <a:pt x="35" y="20"/>
                    <a:pt x="35" y="20"/>
                    <a:pt x="35" y="20"/>
                  </a:cubicBezTo>
                  <a:cubicBezTo>
                    <a:pt x="35" y="7"/>
                    <a:pt x="35" y="7"/>
                    <a:pt x="35" y="7"/>
                  </a:cubicBezTo>
                  <a:cubicBezTo>
                    <a:pt x="35" y="7"/>
                    <a:pt x="35" y="2"/>
                    <a:pt x="41" y="1"/>
                  </a:cubicBezTo>
                  <a:cubicBezTo>
                    <a:pt x="77" y="1"/>
                    <a:pt x="77" y="1"/>
                    <a:pt x="77" y="1"/>
                  </a:cubicBezTo>
                  <a:cubicBezTo>
                    <a:pt x="77" y="1"/>
                    <a:pt x="84" y="0"/>
                    <a:pt x="84" y="7"/>
                  </a:cubicBezTo>
                  <a:cubicBezTo>
                    <a:pt x="83" y="20"/>
                    <a:pt x="83" y="20"/>
                    <a:pt x="83" y="20"/>
                  </a:cubicBezTo>
                  <a:cubicBezTo>
                    <a:pt x="74" y="20"/>
                    <a:pt x="74" y="20"/>
                    <a:pt x="74" y="20"/>
                  </a:cubicBezTo>
                  <a:close/>
                  <a:moveTo>
                    <a:pt x="119" y="50"/>
                  </a:moveTo>
                  <a:cubicBezTo>
                    <a:pt x="119" y="105"/>
                    <a:pt x="119" y="105"/>
                    <a:pt x="119" y="105"/>
                  </a:cubicBezTo>
                  <a:cubicBezTo>
                    <a:pt x="119" y="105"/>
                    <a:pt x="119" y="111"/>
                    <a:pt x="113" y="111"/>
                  </a:cubicBezTo>
                  <a:cubicBezTo>
                    <a:pt x="5" y="111"/>
                    <a:pt x="5" y="111"/>
                    <a:pt x="5" y="111"/>
                  </a:cubicBezTo>
                  <a:cubicBezTo>
                    <a:pt x="5" y="111"/>
                    <a:pt x="0" y="112"/>
                    <a:pt x="0" y="106"/>
                  </a:cubicBezTo>
                  <a:cubicBezTo>
                    <a:pt x="0" y="50"/>
                    <a:pt x="0" y="50"/>
                    <a:pt x="0" y="50"/>
                  </a:cubicBezTo>
                  <a:cubicBezTo>
                    <a:pt x="43" y="67"/>
                    <a:pt x="43" y="67"/>
                    <a:pt x="43" y="67"/>
                  </a:cubicBezTo>
                  <a:cubicBezTo>
                    <a:pt x="43" y="72"/>
                    <a:pt x="43" y="72"/>
                    <a:pt x="43" y="72"/>
                  </a:cubicBezTo>
                  <a:cubicBezTo>
                    <a:pt x="43" y="72"/>
                    <a:pt x="43" y="78"/>
                    <a:pt x="48" y="78"/>
                  </a:cubicBezTo>
                  <a:cubicBezTo>
                    <a:pt x="70" y="78"/>
                    <a:pt x="70" y="78"/>
                    <a:pt x="70" y="78"/>
                  </a:cubicBezTo>
                  <a:cubicBezTo>
                    <a:pt x="70" y="78"/>
                    <a:pt x="76" y="78"/>
                    <a:pt x="76" y="72"/>
                  </a:cubicBezTo>
                  <a:cubicBezTo>
                    <a:pt x="76" y="67"/>
                    <a:pt x="76" y="67"/>
                    <a:pt x="76" y="67"/>
                  </a:cubicBezTo>
                  <a:cubicBezTo>
                    <a:pt x="119" y="50"/>
                    <a:pt x="119" y="50"/>
                    <a:pt x="119" y="50"/>
                  </a:cubicBezTo>
                  <a:close/>
                  <a:moveTo>
                    <a:pt x="119" y="50"/>
                  </a:moveTo>
                  <a:cubicBezTo>
                    <a:pt x="119" y="50"/>
                    <a:pt x="119" y="50"/>
                    <a:pt x="119" y="5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2400">
                <a:solidFill>
                  <a:schemeClr val="tx1">
                    <a:lumMod val="50000"/>
                    <a:lumOff val="50000"/>
                  </a:schemeClr>
                </a:solidFill>
                <a:cs typeface="+mn-ea"/>
                <a:sym typeface="+mn-lt"/>
              </a:endParaRPr>
            </a:p>
          </p:txBody>
        </p:sp>
        <p:sp>
          <p:nvSpPr>
            <p:cNvPr id="15" name="Freeform 145">
              <a:extLst>
                <a:ext uri="{FF2B5EF4-FFF2-40B4-BE49-F238E27FC236}">
                  <a16:creationId xmlns:a16="http://schemas.microsoft.com/office/drawing/2014/main" id="{B19CB36A-CCD9-433E-9A93-102DEAEF7AA9}"/>
                </a:ext>
              </a:extLst>
            </p:cNvPr>
            <p:cNvSpPr>
              <a:spLocks noChangeAspect="1" noEditPoints="1"/>
            </p:cNvSpPr>
            <p:nvPr/>
          </p:nvSpPr>
          <p:spPr bwMode="auto">
            <a:xfrm>
              <a:off x="6475402" y="5284605"/>
              <a:ext cx="374690" cy="360000"/>
            </a:xfrm>
            <a:custGeom>
              <a:avLst/>
              <a:gdLst>
                <a:gd name="T0" fmla="*/ 98 w 151"/>
                <a:gd name="T1" fmla="*/ 6 h 145"/>
                <a:gd name="T2" fmla="*/ 104 w 151"/>
                <a:gd name="T3" fmla="*/ 145 h 145"/>
                <a:gd name="T4" fmla="*/ 109 w 151"/>
                <a:gd name="T5" fmla="*/ 6 h 145"/>
                <a:gd name="T6" fmla="*/ 104 w 151"/>
                <a:gd name="T7" fmla="*/ 0 h 145"/>
                <a:gd name="T8" fmla="*/ 116 w 151"/>
                <a:gd name="T9" fmla="*/ 6 h 145"/>
                <a:gd name="T10" fmla="*/ 119 w 151"/>
                <a:gd name="T11" fmla="*/ 141 h 145"/>
                <a:gd name="T12" fmla="*/ 121 w 151"/>
                <a:gd name="T13" fmla="*/ 6 h 145"/>
                <a:gd name="T14" fmla="*/ 119 w 151"/>
                <a:gd name="T15" fmla="*/ 4 h 145"/>
                <a:gd name="T16" fmla="*/ 129 w 151"/>
                <a:gd name="T17" fmla="*/ 6 h 145"/>
                <a:gd name="T18" fmla="*/ 131 w 151"/>
                <a:gd name="T19" fmla="*/ 141 h 145"/>
                <a:gd name="T20" fmla="*/ 134 w 151"/>
                <a:gd name="T21" fmla="*/ 6 h 145"/>
                <a:gd name="T22" fmla="*/ 131 w 151"/>
                <a:gd name="T23" fmla="*/ 4 h 145"/>
                <a:gd name="T24" fmla="*/ 140 w 151"/>
                <a:gd name="T25" fmla="*/ 6 h 145"/>
                <a:gd name="T26" fmla="*/ 146 w 151"/>
                <a:gd name="T27" fmla="*/ 145 h 145"/>
                <a:gd name="T28" fmla="*/ 151 w 151"/>
                <a:gd name="T29" fmla="*/ 6 h 145"/>
                <a:gd name="T30" fmla="*/ 146 w 151"/>
                <a:gd name="T31" fmla="*/ 0 h 145"/>
                <a:gd name="T32" fmla="*/ 58 w 151"/>
                <a:gd name="T33" fmla="*/ 1 h 145"/>
                <a:gd name="T34" fmla="*/ 49 w 151"/>
                <a:gd name="T35" fmla="*/ 134 h 145"/>
                <a:gd name="T36" fmla="*/ 79 w 151"/>
                <a:gd name="T37" fmla="*/ 144 h 145"/>
                <a:gd name="T38" fmla="*/ 88 w 151"/>
                <a:gd name="T39" fmla="*/ 10 h 145"/>
                <a:gd name="T40" fmla="*/ 79 w 151"/>
                <a:gd name="T41" fmla="*/ 1 h 145"/>
                <a:gd name="T42" fmla="*/ 60 w 151"/>
                <a:gd name="T43" fmla="*/ 47 h 145"/>
                <a:gd name="T44" fmla="*/ 60 w 151"/>
                <a:gd name="T45" fmla="*/ 40 h 145"/>
                <a:gd name="T46" fmla="*/ 80 w 151"/>
                <a:gd name="T47" fmla="*/ 44 h 145"/>
                <a:gd name="T48" fmla="*/ 77 w 151"/>
                <a:gd name="T49" fmla="*/ 47 h 145"/>
                <a:gd name="T50" fmla="*/ 60 w 151"/>
                <a:gd name="T51" fmla="*/ 33 h 145"/>
                <a:gd name="T52" fmla="*/ 60 w 151"/>
                <a:gd name="T53" fmla="*/ 26 h 145"/>
                <a:gd name="T54" fmla="*/ 80 w 151"/>
                <a:gd name="T55" fmla="*/ 29 h 145"/>
                <a:gd name="T56" fmla="*/ 77 w 151"/>
                <a:gd name="T57" fmla="*/ 33 h 145"/>
                <a:gd name="T58" fmla="*/ 9 w 151"/>
                <a:gd name="T59" fmla="*/ 1 h 145"/>
                <a:gd name="T60" fmla="*/ 0 w 151"/>
                <a:gd name="T61" fmla="*/ 134 h 145"/>
                <a:gd name="T62" fmla="*/ 30 w 151"/>
                <a:gd name="T63" fmla="*/ 144 h 145"/>
                <a:gd name="T64" fmla="*/ 39 w 151"/>
                <a:gd name="T65" fmla="*/ 10 h 145"/>
                <a:gd name="T66" fmla="*/ 30 w 151"/>
                <a:gd name="T67" fmla="*/ 1 h 145"/>
                <a:gd name="T68" fmla="*/ 11 w 151"/>
                <a:gd name="T69" fmla="*/ 47 h 145"/>
                <a:gd name="T70" fmla="*/ 11 w 151"/>
                <a:gd name="T71" fmla="*/ 40 h 145"/>
                <a:gd name="T72" fmla="*/ 31 w 151"/>
                <a:gd name="T73" fmla="*/ 44 h 145"/>
                <a:gd name="T74" fmla="*/ 28 w 151"/>
                <a:gd name="T75" fmla="*/ 47 h 145"/>
                <a:gd name="T76" fmla="*/ 11 w 151"/>
                <a:gd name="T77" fmla="*/ 33 h 145"/>
                <a:gd name="T78" fmla="*/ 11 w 151"/>
                <a:gd name="T79" fmla="*/ 26 h 145"/>
                <a:gd name="T80" fmla="*/ 31 w 151"/>
                <a:gd name="T81" fmla="*/ 29 h 145"/>
                <a:gd name="T82" fmla="*/ 28 w 151"/>
                <a:gd name="T83" fmla="*/ 33 h 145"/>
                <a:gd name="T84" fmla="*/ 28 w 151"/>
                <a:gd name="T85" fmla="*/ 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 h="145">
                  <a:moveTo>
                    <a:pt x="104" y="0"/>
                  </a:moveTo>
                  <a:cubicBezTo>
                    <a:pt x="101" y="0"/>
                    <a:pt x="98" y="3"/>
                    <a:pt x="98" y="6"/>
                  </a:cubicBezTo>
                  <a:cubicBezTo>
                    <a:pt x="98" y="139"/>
                    <a:pt x="98" y="139"/>
                    <a:pt x="98" y="139"/>
                  </a:cubicBezTo>
                  <a:cubicBezTo>
                    <a:pt x="98" y="142"/>
                    <a:pt x="101" y="145"/>
                    <a:pt x="104" y="145"/>
                  </a:cubicBezTo>
                  <a:cubicBezTo>
                    <a:pt x="107" y="145"/>
                    <a:pt x="109" y="142"/>
                    <a:pt x="109" y="139"/>
                  </a:cubicBezTo>
                  <a:cubicBezTo>
                    <a:pt x="109" y="6"/>
                    <a:pt x="109" y="6"/>
                    <a:pt x="109" y="6"/>
                  </a:cubicBezTo>
                  <a:cubicBezTo>
                    <a:pt x="109" y="3"/>
                    <a:pt x="107" y="0"/>
                    <a:pt x="104" y="0"/>
                  </a:cubicBezTo>
                  <a:cubicBezTo>
                    <a:pt x="104" y="0"/>
                    <a:pt x="104" y="0"/>
                    <a:pt x="104" y="0"/>
                  </a:cubicBezTo>
                  <a:close/>
                  <a:moveTo>
                    <a:pt x="119" y="4"/>
                  </a:moveTo>
                  <a:cubicBezTo>
                    <a:pt x="117" y="4"/>
                    <a:pt x="116" y="5"/>
                    <a:pt x="116" y="6"/>
                  </a:cubicBezTo>
                  <a:cubicBezTo>
                    <a:pt x="116" y="139"/>
                    <a:pt x="116" y="139"/>
                    <a:pt x="116" y="139"/>
                  </a:cubicBezTo>
                  <a:cubicBezTo>
                    <a:pt x="116" y="140"/>
                    <a:pt x="117" y="141"/>
                    <a:pt x="119" y="141"/>
                  </a:cubicBezTo>
                  <a:cubicBezTo>
                    <a:pt x="120" y="141"/>
                    <a:pt x="121" y="140"/>
                    <a:pt x="121" y="139"/>
                  </a:cubicBezTo>
                  <a:cubicBezTo>
                    <a:pt x="121" y="6"/>
                    <a:pt x="121" y="6"/>
                    <a:pt x="121" y="6"/>
                  </a:cubicBezTo>
                  <a:cubicBezTo>
                    <a:pt x="121" y="5"/>
                    <a:pt x="120" y="4"/>
                    <a:pt x="119" y="4"/>
                  </a:cubicBezTo>
                  <a:cubicBezTo>
                    <a:pt x="119" y="4"/>
                    <a:pt x="119" y="4"/>
                    <a:pt x="119" y="4"/>
                  </a:cubicBezTo>
                  <a:close/>
                  <a:moveTo>
                    <a:pt x="131" y="4"/>
                  </a:moveTo>
                  <a:cubicBezTo>
                    <a:pt x="130" y="4"/>
                    <a:pt x="129" y="5"/>
                    <a:pt x="129" y="6"/>
                  </a:cubicBezTo>
                  <a:cubicBezTo>
                    <a:pt x="129" y="139"/>
                    <a:pt x="129" y="139"/>
                    <a:pt x="129" y="139"/>
                  </a:cubicBezTo>
                  <a:cubicBezTo>
                    <a:pt x="129" y="140"/>
                    <a:pt x="130" y="141"/>
                    <a:pt x="131" y="141"/>
                  </a:cubicBezTo>
                  <a:cubicBezTo>
                    <a:pt x="133" y="141"/>
                    <a:pt x="134" y="140"/>
                    <a:pt x="134" y="139"/>
                  </a:cubicBezTo>
                  <a:cubicBezTo>
                    <a:pt x="134" y="6"/>
                    <a:pt x="134" y="6"/>
                    <a:pt x="134" y="6"/>
                  </a:cubicBezTo>
                  <a:cubicBezTo>
                    <a:pt x="134" y="5"/>
                    <a:pt x="133" y="4"/>
                    <a:pt x="131" y="4"/>
                  </a:cubicBezTo>
                  <a:cubicBezTo>
                    <a:pt x="131" y="4"/>
                    <a:pt x="131" y="4"/>
                    <a:pt x="131" y="4"/>
                  </a:cubicBezTo>
                  <a:close/>
                  <a:moveTo>
                    <a:pt x="146" y="0"/>
                  </a:moveTo>
                  <a:cubicBezTo>
                    <a:pt x="143" y="0"/>
                    <a:pt x="140" y="3"/>
                    <a:pt x="140" y="6"/>
                  </a:cubicBezTo>
                  <a:cubicBezTo>
                    <a:pt x="140" y="139"/>
                    <a:pt x="140" y="139"/>
                    <a:pt x="140" y="139"/>
                  </a:cubicBezTo>
                  <a:cubicBezTo>
                    <a:pt x="140" y="142"/>
                    <a:pt x="143" y="145"/>
                    <a:pt x="146" y="145"/>
                  </a:cubicBezTo>
                  <a:cubicBezTo>
                    <a:pt x="149" y="145"/>
                    <a:pt x="151" y="142"/>
                    <a:pt x="151" y="139"/>
                  </a:cubicBezTo>
                  <a:cubicBezTo>
                    <a:pt x="151" y="6"/>
                    <a:pt x="151" y="6"/>
                    <a:pt x="151" y="6"/>
                  </a:cubicBezTo>
                  <a:cubicBezTo>
                    <a:pt x="151" y="3"/>
                    <a:pt x="149" y="0"/>
                    <a:pt x="146" y="0"/>
                  </a:cubicBezTo>
                  <a:cubicBezTo>
                    <a:pt x="146" y="0"/>
                    <a:pt x="146" y="0"/>
                    <a:pt x="146" y="0"/>
                  </a:cubicBezTo>
                  <a:close/>
                  <a:moveTo>
                    <a:pt x="79" y="1"/>
                  </a:moveTo>
                  <a:cubicBezTo>
                    <a:pt x="58" y="1"/>
                    <a:pt x="58" y="1"/>
                    <a:pt x="58" y="1"/>
                  </a:cubicBezTo>
                  <a:cubicBezTo>
                    <a:pt x="53" y="1"/>
                    <a:pt x="49" y="5"/>
                    <a:pt x="49" y="10"/>
                  </a:cubicBezTo>
                  <a:cubicBezTo>
                    <a:pt x="49" y="134"/>
                    <a:pt x="49" y="134"/>
                    <a:pt x="49" y="134"/>
                  </a:cubicBezTo>
                  <a:cubicBezTo>
                    <a:pt x="49" y="140"/>
                    <a:pt x="53" y="144"/>
                    <a:pt x="58" y="144"/>
                  </a:cubicBezTo>
                  <a:cubicBezTo>
                    <a:pt x="79" y="144"/>
                    <a:pt x="79" y="144"/>
                    <a:pt x="79" y="144"/>
                  </a:cubicBezTo>
                  <a:cubicBezTo>
                    <a:pt x="84" y="144"/>
                    <a:pt x="88" y="140"/>
                    <a:pt x="88" y="134"/>
                  </a:cubicBezTo>
                  <a:cubicBezTo>
                    <a:pt x="88" y="10"/>
                    <a:pt x="88" y="10"/>
                    <a:pt x="88" y="10"/>
                  </a:cubicBezTo>
                  <a:cubicBezTo>
                    <a:pt x="88" y="5"/>
                    <a:pt x="84" y="1"/>
                    <a:pt x="79" y="1"/>
                  </a:cubicBezTo>
                  <a:cubicBezTo>
                    <a:pt x="79" y="1"/>
                    <a:pt x="79" y="1"/>
                    <a:pt x="79" y="1"/>
                  </a:cubicBezTo>
                  <a:close/>
                  <a:moveTo>
                    <a:pt x="77" y="47"/>
                  </a:moveTo>
                  <a:cubicBezTo>
                    <a:pt x="60" y="47"/>
                    <a:pt x="60" y="47"/>
                    <a:pt x="60" y="47"/>
                  </a:cubicBezTo>
                  <a:cubicBezTo>
                    <a:pt x="58" y="47"/>
                    <a:pt x="57" y="46"/>
                    <a:pt x="57" y="44"/>
                  </a:cubicBezTo>
                  <a:cubicBezTo>
                    <a:pt x="57" y="42"/>
                    <a:pt x="58" y="40"/>
                    <a:pt x="60" y="40"/>
                  </a:cubicBezTo>
                  <a:cubicBezTo>
                    <a:pt x="77" y="40"/>
                    <a:pt x="77" y="40"/>
                    <a:pt x="77" y="40"/>
                  </a:cubicBezTo>
                  <a:cubicBezTo>
                    <a:pt x="79" y="40"/>
                    <a:pt x="80" y="42"/>
                    <a:pt x="80" y="44"/>
                  </a:cubicBezTo>
                  <a:cubicBezTo>
                    <a:pt x="80" y="46"/>
                    <a:pt x="79" y="47"/>
                    <a:pt x="77" y="47"/>
                  </a:cubicBezTo>
                  <a:cubicBezTo>
                    <a:pt x="77" y="47"/>
                    <a:pt x="77" y="47"/>
                    <a:pt x="77" y="47"/>
                  </a:cubicBezTo>
                  <a:close/>
                  <a:moveTo>
                    <a:pt x="77" y="33"/>
                  </a:moveTo>
                  <a:cubicBezTo>
                    <a:pt x="60" y="33"/>
                    <a:pt x="60" y="33"/>
                    <a:pt x="60" y="33"/>
                  </a:cubicBezTo>
                  <a:cubicBezTo>
                    <a:pt x="59" y="33"/>
                    <a:pt x="57" y="31"/>
                    <a:pt x="57" y="29"/>
                  </a:cubicBezTo>
                  <a:cubicBezTo>
                    <a:pt x="57" y="27"/>
                    <a:pt x="59" y="26"/>
                    <a:pt x="60" y="26"/>
                  </a:cubicBezTo>
                  <a:cubicBezTo>
                    <a:pt x="77" y="26"/>
                    <a:pt x="77" y="26"/>
                    <a:pt x="77" y="26"/>
                  </a:cubicBezTo>
                  <a:cubicBezTo>
                    <a:pt x="79" y="26"/>
                    <a:pt x="80" y="27"/>
                    <a:pt x="80" y="29"/>
                  </a:cubicBezTo>
                  <a:cubicBezTo>
                    <a:pt x="80" y="31"/>
                    <a:pt x="79" y="33"/>
                    <a:pt x="77" y="33"/>
                  </a:cubicBezTo>
                  <a:cubicBezTo>
                    <a:pt x="77" y="33"/>
                    <a:pt x="77" y="33"/>
                    <a:pt x="77" y="33"/>
                  </a:cubicBezTo>
                  <a:close/>
                  <a:moveTo>
                    <a:pt x="30" y="1"/>
                  </a:moveTo>
                  <a:cubicBezTo>
                    <a:pt x="9" y="1"/>
                    <a:pt x="9" y="1"/>
                    <a:pt x="9" y="1"/>
                  </a:cubicBezTo>
                  <a:cubicBezTo>
                    <a:pt x="4" y="1"/>
                    <a:pt x="0" y="5"/>
                    <a:pt x="0" y="10"/>
                  </a:cubicBezTo>
                  <a:cubicBezTo>
                    <a:pt x="0" y="134"/>
                    <a:pt x="0" y="134"/>
                    <a:pt x="0" y="134"/>
                  </a:cubicBezTo>
                  <a:cubicBezTo>
                    <a:pt x="0" y="140"/>
                    <a:pt x="4" y="144"/>
                    <a:pt x="9" y="144"/>
                  </a:cubicBezTo>
                  <a:cubicBezTo>
                    <a:pt x="30" y="144"/>
                    <a:pt x="30" y="144"/>
                    <a:pt x="30" y="144"/>
                  </a:cubicBezTo>
                  <a:cubicBezTo>
                    <a:pt x="35" y="144"/>
                    <a:pt x="39" y="140"/>
                    <a:pt x="39" y="134"/>
                  </a:cubicBezTo>
                  <a:cubicBezTo>
                    <a:pt x="39" y="10"/>
                    <a:pt x="39" y="10"/>
                    <a:pt x="39" y="10"/>
                  </a:cubicBezTo>
                  <a:cubicBezTo>
                    <a:pt x="39" y="5"/>
                    <a:pt x="35" y="1"/>
                    <a:pt x="30" y="1"/>
                  </a:cubicBezTo>
                  <a:cubicBezTo>
                    <a:pt x="30" y="1"/>
                    <a:pt x="30" y="1"/>
                    <a:pt x="30" y="1"/>
                  </a:cubicBezTo>
                  <a:close/>
                  <a:moveTo>
                    <a:pt x="28" y="47"/>
                  </a:moveTo>
                  <a:cubicBezTo>
                    <a:pt x="11" y="47"/>
                    <a:pt x="11" y="47"/>
                    <a:pt x="11" y="47"/>
                  </a:cubicBezTo>
                  <a:cubicBezTo>
                    <a:pt x="9" y="47"/>
                    <a:pt x="8" y="46"/>
                    <a:pt x="8" y="44"/>
                  </a:cubicBezTo>
                  <a:cubicBezTo>
                    <a:pt x="8" y="42"/>
                    <a:pt x="9" y="40"/>
                    <a:pt x="11" y="40"/>
                  </a:cubicBezTo>
                  <a:cubicBezTo>
                    <a:pt x="28" y="40"/>
                    <a:pt x="28" y="40"/>
                    <a:pt x="28" y="40"/>
                  </a:cubicBezTo>
                  <a:cubicBezTo>
                    <a:pt x="30" y="40"/>
                    <a:pt x="31" y="42"/>
                    <a:pt x="31" y="44"/>
                  </a:cubicBezTo>
                  <a:cubicBezTo>
                    <a:pt x="31" y="46"/>
                    <a:pt x="30" y="47"/>
                    <a:pt x="28" y="47"/>
                  </a:cubicBezTo>
                  <a:cubicBezTo>
                    <a:pt x="28" y="47"/>
                    <a:pt x="28" y="47"/>
                    <a:pt x="28" y="47"/>
                  </a:cubicBezTo>
                  <a:close/>
                  <a:moveTo>
                    <a:pt x="28" y="33"/>
                  </a:moveTo>
                  <a:cubicBezTo>
                    <a:pt x="11" y="33"/>
                    <a:pt x="11" y="33"/>
                    <a:pt x="11" y="33"/>
                  </a:cubicBezTo>
                  <a:cubicBezTo>
                    <a:pt x="9" y="33"/>
                    <a:pt x="8" y="31"/>
                    <a:pt x="8" y="29"/>
                  </a:cubicBezTo>
                  <a:cubicBezTo>
                    <a:pt x="8" y="27"/>
                    <a:pt x="9" y="26"/>
                    <a:pt x="11" y="26"/>
                  </a:cubicBezTo>
                  <a:cubicBezTo>
                    <a:pt x="28" y="26"/>
                    <a:pt x="28" y="26"/>
                    <a:pt x="28" y="26"/>
                  </a:cubicBezTo>
                  <a:cubicBezTo>
                    <a:pt x="30" y="26"/>
                    <a:pt x="31" y="27"/>
                    <a:pt x="31" y="29"/>
                  </a:cubicBezTo>
                  <a:cubicBezTo>
                    <a:pt x="31" y="31"/>
                    <a:pt x="30" y="33"/>
                    <a:pt x="28" y="33"/>
                  </a:cubicBezTo>
                  <a:cubicBezTo>
                    <a:pt x="28" y="33"/>
                    <a:pt x="28" y="33"/>
                    <a:pt x="28" y="33"/>
                  </a:cubicBezTo>
                  <a:close/>
                  <a:moveTo>
                    <a:pt x="28" y="33"/>
                  </a:moveTo>
                  <a:cubicBezTo>
                    <a:pt x="28" y="33"/>
                    <a:pt x="28" y="33"/>
                    <a:pt x="28" y="3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2400">
                <a:solidFill>
                  <a:schemeClr val="tx1">
                    <a:lumMod val="50000"/>
                    <a:lumOff val="50000"/>
                  </a:schemeClr>
                </a:solidFill>
                <a:cs typeface="+mn-ea"/>
                <a:sym typeface="+mn-lt"/>
              </a:endParaRPr>
            </a:p>
          </p:txBody>
        </p:sp>
        <p:sp>
          <p:nvSpPr>
            <p:cNvPr id="16" name="Freeform 324">
              <a:extLst>
                <a:ext uri="{FF2B5EF4-FFF2-40B4-BE49-F238E27FC236}">
                  <a16:creationId xmlns:a16="http://schemas.microsoft.com/office/drawing/2014/main" id="{7AB184F7-3C36-493D-93A2-E69843AD73CA}"/>
                </a:ext>
              </a:extLst>
            </p:cNvPr>
            <p:cNvSpPr>
              <a:spLocks noChangeAspect="1" noEditPoints="1"/>
            </p:cNvSpPr>
            <p:nvPr/>
          </p:nvSpPr>
          <p:spPr bwMode="auto">
            <a:xfrm>
              <a:off x="4732568" y="4915354"/>
              <a:ext cx="360000" cy="360000"/>
            </a:xfrm>
            <a:custGeom>
              <a:avLst/>
              <a:gdLst>
                <a:gd name="T0" fmla="*/ 2147483646 w 64"/>
                <a:gd name="T1" fmla="*/ 2147483646 h 64"/>
                <a:gd name="T2" fmla="*/ 2147483646 w 64"/>
                <a:gd name="T3" fmla="*/ 2147483646 h 64"/>
                <a:gd name="T4" fmla="*/ 2147483646 w 64"/>
                <a:gd name="T5" fmla="*/ 2147483646 h 64"/>
                <a:gd name="T6" fmla="*/ 2147483646 w 64"/>
                <a:gd name="T7" fmla="*/ 2147483646 h 64"/>
                <a:gd name="T8" fmla="*/ 2147483646 w 64"/>
                <a:gd name="T9" fmla="*/ 2147483646 h 64"/>
                <a:gd name="T10" fmla="*/ 2147483646 w 64"/>
                <a:gd name="T11" fmla="*/ 0 h 64"/>
                <a:gd name="T12" fmla="*/ 2147483646 w 64"/>
                <a:gd name="T13" fmla="*/ 0 h 64"/>
                <a:gd name="T14" fmla="*/ 2147483646 w 64"/>
                <a:gd name="T15" fmla="*/ 2147483646 h 64"/>
                <a:gd name="T16" fmla="*/ 2147483646 w 64"/>
                <a:gd name="T17" fmla="*/ 2147483646 h 64"/>
                <a:gd name="T18" fmla="*/ 2147483646 w 64"/>
                <a:gd name="T19" fmla="*/ 2147483646 h 64"/>
                <a:gd name="T20" fmla="*/ 2147483646 w 64"/>
                <a:gd name="T21" fmla="*/ 2147483646 h 64"/>
                <a:gd name="T22" fmla="*/ 2147483646 w 64"/>
                <a:gd name="T23" fmla="*/ 2147483646 h 64"/>
                <a:gd name="T24" fmla="*/ 2147483646 w 64"/>
                <a:gd name="T25" fmla="*/ 2147483646 h 64"/>
                <a:gd name="T26" fmla="*/ 2147483646 w 64"/>
                <a:gd name="T27" fmla="*/ 2147483646 h 64"/>
                <a:gd name="T28" fmla="*/ 2147483646 w 64"/>
                <a:gd name="T29" fmla="*/ 2147483646 h 64"/>
                <a:gd name="T30" fmla="*/ 2147483646 w 64"/>
                <a:gd name="T31" fmla="*/ 2147483646 h 64"/>
                <a:gd name="T32" fmla="*/ 2147483646 w 64"/>
                <a:gd name="T33" fmla="*/ 2147483646 h 64"/>
                <a:gd name="T34" fmla="*/ 2147483646 w 64"/>
                <a:gd name="T35" fmla="*/ 2147483646 h 64"/>
                <a:gd name="T36" fmla="*/ 2147483646 w 64"/>
                <a:gd name="T37" fmla="*/ 2147483646 h 64"/>
                <a:gd name="T38" fmla="*/ 2147483646 w 64"/>
                <a:gd name="T39" fmla="*/ 2147483646 h 64"/>
                <a:gd name="T40" fmla="*/ 2147483646 w 64"/>
                <a:gd name="T41" fmla="*/ 2147483646 h 64"/>
                <a:gd name="T42" fmla="*/ 2147483646 w 64"/>
                <a:gd name="T43" fmla="*/ 2147483646 h 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64">
                  <a:moveTo>
                    <a:pt x="60" y="50"/>
                  </a:moveTo>
                  <a:cubicBezTo>
                    <a:pt x="40" y="17"/>
                    <a:pt x="40" y="17"/>
                    <a:pt x="40" y="17"/>
                  </a:cubicBezTo>
                  <a:cubicBezTo>
                    <a:pt x="40" y="4"/>
                    <a:pt x="40" y="4"/>
                    <a:pt x="40" y="4"/>
                  </a:cubicBezTo>
                  <a:cubicBezTo>
                    <a:pt x="42" y="4"/>
                    <a:pt x="42" y="4"/>
                    <a:pt x="42" y="4"/>
                  </a:cubicBezTo>
                  <a:cubicBezTo>
                    <a:pt x="43" y="4"/>
                    <a:pt x="44" y="3"/>
                    <a:pt x="44" y="2"/>
                  </a:cubicBezTo>
                  <a:cubicBezTo>
                    <a:pt x="44" y="1"/>
                    <a:pt x="43" y="0"/>
                    <a:pt x="42" y="0"/>
                  </a:cubicBezTo>
                  <a:cubicBezTo>
                    <a:pt x="22" y="0"/>
                    <a:pt x="22" y="0"/>
                    <a:pt x="22" y="0"/>
                  </a:cubicBezTo>
                  <a:cubicBezTo>
                    <a:pt x="21" y="0"/>
                    <a:pt x="20" y="1"/>
                    <a:pt x="20" y="2"/>
                  </a:cubicBezTo>
                  <a:cubicBezTo>
                    <a:pt x="20" y="3"/>
                    <a:pt x="21" y="4"/>
                    <a:pt x="22" y="4"/>
                  </a:cubicBezTo>
                  <a:cubicBezTo>
                    <a:pt x="24" y="4"/>
                    <a:pt x="24" y="4"/>
                    <a:pt x="24" y="4"/>
                  </a:cubicBezTo>
                  <a:cubicBezTo>
                    <a:pt x="24" y="17"/>
                    <a:pt x="24" y="17"/>
                    <a:pt x="24" y="17"/>
                  </a:cubicBezTo>
                  <a:cubicBezTo>
                    <a:pt x="4" y="50"/>
                    <a:pt x="4" y="50"/>
                    <a:pt x="4" y="50"/>
                  </a:cubicBezTo>
                  <a:cubicBezTo>
                    <a:pt x="0" y="58"/>
                    <a:pt x="3" y="64"/>
                    <a:pt x="12" y="64"/>
                  </a:cubicBezTo>
                  <a:cubicBezTo>
                    <a:pt x="52" y="64"/>
                    <a:pt x="52" y="64"/>
                    <a:pt x="52" y="64"/>
                  </a:cubicBezTo>
                  <a:cubicBezTo>
                    <a:pt x="61" y="64"/>
                    <a:pt x="64" y="58"/>
                    <a:pt x="60" y="50"/>
                  </a:cubicBezTo>
                  <a:moveTo>
                    <a:pt x="15" y="40"/>
                  </a:moveTo>
                  <a:cubicBezTo>
                    <a:pt x="28" y="18"/>
                    <a:pt x="28" y="18"/>
                    <a:pt x="28" y="18"/>
                  </a:cubicBezTo>
                  <a:cubicBezTo>
                    <a:pt x="28" y="4"/>
                    <a:pt x="28" y="4"/>
                    <a:pt x="28" y="4"/>
                  </a:cubicBezTo>
                  <a:cubicBezTo>
                    <a:pt x="36" y="4"/>
                    <a:pt x="36" y="4"/>
                    <a:pt x="36" y="4"/>
                  </a:cubicBezTo>
                  <a:cubicBezTo>
                    <a:pt x="36" y="18"/>
                    <a:pt x="36" y="18"/>
                    <a:pt x="36" y="18"/>
                  </a:cubicBezTo>
                  <a:cubicBezTo>
                    <a:pt x="49" y="40"/>
                    <a:pt x="49" y="40"/>
                    <a:pt x="49" y="40"/>
                  </a:cubicBezTo>
                  <a:lnTo>
                    <a:pt x="15" y="40"/>
                  </a:lnTo>
                  <a:close/>
                </a:path>
              </a:pathLst>
            </a:custGeom>
            <a:solidFill>
              <a:schemeClr val="accent1"/>
            </a:solidFill>
            <a:ln>
              <a:noFill/>
            </a:ln>
            <a:extLst/>
          </p:spPr>
          <p:txBody>
            <a:bodyPr/>
            <a:lstStyle/>
            <a:p>
              <a:endParaRPr lang="zh-CN" altLang="en-US" sz="2400">
                <a:solidFill>
                  <a:schemeClr val="tx1">
                    <a:lumMod val="50000"/>
                    <a:lumOff val="50000"/>
                  </a:schemeClr>
                </a:solidFill>
                <a:cs typeface="+mn-ea"/>
                <a:sym typeface="+mn-lt"/>
              </a:endParaRPr>
            </a:p>
          </p:txBody>
        </p:sp>
        <p:sp>
          <p:nvSpPr>
            <p:cNvPr id="17" name="Freeform 18">
              <a:extLst>
                <a:ext uri="{FF2B5EF4-FFF2-40B4-BE49-F238E27FC236}">
                  <a16:creationId xmlns:a16="http://schemas.microsoft.com/office/drawing/2014/main" id="{A11F0B24-FAB1-4818-A6D0-578A00AAF149}"/>
                </a:ext>
              </a:extLst>
            </p:cNvPr>
            <p:cNvSpPr>
              <a:spLocks noChangeAspect="1" noEditPoints="1"/>
            </p:cNvSpPr>
            <p:nvPr/>
          </p:nvSpPr>
          <p:spPr bwMode="auto">
            <a:xfrm>
              <a:off x="4116929" y="3140737"/>
              <a:ext cx="360000" cy="360000"/>
            </a:xfrm>
            <a:custGeom>
              <a:avLst/>
              <a:gdLst>
                <a:gd name="T0" fmla="*/ 2147483646 w 391"/>
                <a:gd name="T1" fmla="*/ 2147483646 h 334"/>
                <a:gd name="T2" fmla="*/ 2147483646 w 391"/>
                <a:gd name="T3" fmla="*/ 2147483646 h 334"/>
                <a:gd name="T4" fmla="*/ 2147483646 w 391"/>
                <a:gd name="T5" fmla="*/ 2147483646 h 334"/>
                <a:gd name="T6" fmla="*/ 2147483646 w 391"/>
                <a:gd name="T7" fmla="*/ 2147483646 h 334"/>
                <a:gd name="T8" fmla="*/ 2147483646 w 391"/>
                <a:gd name="T9" fmla="*/ 2147483646 h 334"/>
                <a:gd name="T10" fmla="*/ 2147483646 w 391"/>
                <a:gd name="T11" fmla="*/ 2147483646 h 334"/>
                <a:gd name="T12" fmla="*/ 2147483646 w 391"/>
                <a:gd name="T13" fmla="*/ 0 h 334"/>
                <a:gd name="T14" fmla="*/ 2147483646 w 391"/>
                <a:gd name="T15" fmla="*/ 0 h 334"/>
                <a:gd name="T16" fmla="*/ 2147483646 w 391"/>
                <a:gd name="T17" fmla="*/ 2147483646 h 334"/>
                <a:gd name="T18" fmla="*/ 2147483646 w 391"/>
                <a:gd name="T19" fmla="*/ 2147483646 h 334"/>
                <a:gd name="T20" fmla="*/ 2147483646 w 391"/>
                <a:gd name="T21" fmla="*/ 2147483646 h 334"/>
                <a:gd name="T22" fmla="*/ 2147483646 w 391"/>
                <a:gd name="T23" fmla="*/ 2147483646 h 334"/>
                <a:gd name="T24" fmla="*/ 0 w 391"/>
                <a:gd name="T25" fmla="*/ 2147483646 h 334"/>
                <a:gd name="T26" fmla="*/ 0 w 391"/>
                <a:gd name="T27" fmla="*/ 2147483646 h 334"/>
                <a:gd name="T28" fmla="*/ 2147483646 w 391"/>
                <a:gd name="T29" fmla="*/ 2147483646 h 334"/>
                <a:gd name="T30" fmla="*/ 2147483646 w 391"/>
                <a:gd name="T31" fmla="*/ 2147483646 h 334"/>
                <a:gd name="T32" fmla="*/ 2147483646 w 391"/>
                <a:gd name="T33" fmla="*/ 2147483646 h 334"/>
                <a:gd name="T34" fmla="*/ 2147483646 w 391"/>
                <a:gd name="T35" fmla="*/ 2147483646 h 334"/>
                <a:gd name="T36" fmla="*/ 2147483646 w 391"/>
                <a:gd name="T37" fmla="*/ 2147483646 h 334"/>
                <a:gd name="T38" fmla="*/ 2147483646 w 391"/>
                <a:gd name="T39" fmla="*/ 2147483646 h 334"/>
                <a:gd name="T40" fmla="*/ 2147483646 w 391"/>
                <a:gd name="T41" fmla="*/ 2147483646 h 334"/>
                <a:gd name="T42" fmla="*/ 2147483646 w 391"/>
                <a:gd name="T43" fmla="*/ 2147483646 h 334"/>
                <a:gd name="T44" fmla="*/ 2147483646 w 391"/>
                <a:gd name="T45" fmla="*/ 2147483646 h 334"/>
                <a:gd name="T46" fmla="*/ 2147483646 w 391"/>
                <a:gd name="T47" fmla="*/ 2147483646 h 334"/>
                <a:gd name="T48" fmla="*/ 2147483646 w 391"/>
                <a:gd name="T49" fmla="*/ 2147483646 h 334"/>
                <a:gd name="T50" fmla="*/ 2147483646 w 391"/>
                <a:gd name="T51" fmla="*/ 2147483646 h 33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91" h="334">
                  <a:moveTo>
                    <a:pt x="360" y="69"/>
                  </a:moveTo>
                  <a:cubicBezTo>
                    <a:pt x="305" y="69"/>
                    <a:pt x="305" y="69"/>
                    <a:pt x="305" y="69"/>
                  </a:cubicBezTo>
                  <a:cubicBezTo>
                    <a:pt x="257" y="10"/>
                    <a:pt x="257" y="10"/>
                    <a:pt x="257" y="10"/>
                  </a:cubicBezTo>
                  <a:cubicBezTo>
                    <a:pt x="257" y="10"/>
                    <a:pt x="257" y="10"/>
                    <a:pt x="257" y="10"/>
                  </a:cubicBezTo>
                  <a:cubicBezTo>
                    <a:pt x="257" y="10"/>
                    <a:pt x="257" y="10"/>
                    <a:pt x="257" y="10"/>
                  </a:cubicBezTo>
                  <a:cubicBezTo>
                    <a:pt x="257" y="10"/>
                    <a:pt x="257" y="10"/>
                    <a:pt x="257" y="10"/>
                  </a:cubicBezTo>
                  <a:cubicBezTo>
                    <a:pt x="251" y="4"/>
                    <a:pt x="244" y="0"/>
                    <a:pt x="235" y="0"/>
                  </a:cubicBezTo>
                  <a:cubicBezTo>
                    <a:pt x="157" y="0"/>
                    <a:pt x="157" y="0"/>
                    <a:pt x="157" y="0"/>
                  </a:cubicBezTo>
                  <a:cubicBezTo>
                    <a:pt x="148" y="0"/>
                    <a:pt x="140" y="4"/>
                    <a:pt x="134" y="11"/>
                  </a:cubicBezTo>
                  <a:cubicBezTo>
                    <a:pt x="134" y="11"/>
                    <a:pt x="134" y="11"/>
                    <a:pt x="134" y="11"/>
                  </a:cubicBezTo>
                  <a:cubicBezTo>
                    <a:pt x="87" y="69"/>
                    <a:pt x="87" y="69"/>
                    <a:pt x="87" y="69"/>
                  </a:cubicBezTo>
                  <a:cubicBezTo>
                    <a:pt x="31" y="69"/>
                    <a:pt x="31" y="69"/>
                    <a:pt x="31" y="69"/>
                  </a:cubicBezTo>
                  <a:cubicBezTo>
                    <a:pt x="14" y="69"/>
                    <a:pt x="0" y="85"/>
                    <a:pt x="0" y="104"/>
                  </a:cubicBezTo>
                  <a:cubicBezTo>
                    <a:pt x="0" y="300"/>
                    <a:pt x="0" y="300"/>
                    <a:pt x="0" y="300"/>
                  </a:cubicBezTo>
                  <a:cubicBezTo>
                    <a:pt x="0" y="319"/>
                    <a:pt x="14" y="334"/>
                    <a:pt x="31" y="334"/>
                  </a:cubicBezTo>
                  <a:cubicBezTo>
                    <a:pt x="360" y="334"/>
                    <a:pt x="360" y="334"/>
                    <a:pt x="360" y="334"/>
                  </a:cubicBezTo>
                  <a:cubicBezTo>
                    <a:pt x="377" y="334"/>
                    <a:pt x="391" y="319"/>
                    <a:pt x="391" y="300"/>
                  </a:cubicBezTo>
                  <a:cubicBezTo>
                    <a:pt x="391" y="104"/>
                    <a:pt x="391" y="104"/>
                    <a:pt x="391" y="104"/>
                  </a:cubicBezTo>
                  <a:cubicBezTo>
                    <a:pt x="391" y="85"/>
                    <a:pt x="377" y="69"/>
                    <a:pt x="360" y="69"/>
                  </a:cubicBezTo>
                  <a:close/>
                  <a:moveTo>
                    <a:pt x="195" y="276"/>
                  </a:moveTo>
                  <a:cubicBezTo>
                    <a:pt x="145" y="276"/>
                    <a:pt x="103" y="235"/>
                    <a:pt x="103" y="184"/>
                  </a:cubicBezTo>
                  <a:cubicBezTo>
                    <a:pt x="103" y="134"/>
                    <a:pt x="145" y="92"/>
                    <a:pt x="195" y="92"/>
                  </a:cubicBezTo>
                  <a:cubicBezTo>
                    <a:pt x="246" y="92"/>
                    <a:pt x="287" y="134"/>
                    <a:pt x="287" y="184"/>
                  </a:cubicBezTo>
                  <a:cubicBezTo>
                    <a:pt x="287" y="235"/>
                    <a:pt x="246" y="276"/>
                    <a:pt x="195" y="276"/>
                  </a:cubicBezTo>
                  <a:close/>
                  <a:moveTo>
                    <a:pt x="195" y="276"/>
                  </a:moveTo>
                  <a:cubicBezTo>
                    <a:pt x="195" y="276"/>
                    <a:pt x="195" y="276"/>
                    <a:pt x="195" y="276"/>
                  </a:cubicBezTo>
                </a:path>
              </a:pathLst>
            </a:custGeom>
            <a:solidFill>
              <a:schemeClr val="accent4"/>
            </a:solidFill>
            <a:ln>
              <a:noFill/>
            </a:ln>
            <a:extLst/>
          </p:spPr>
          <p:txBody>
            <a:bodyPr/>
            <a:lstStyle/>
            <a:p>
              <a:endParaRPr lang="zh-CN" altLang="en-US" sz="2400">
                <a:solidFill>
                  <a:schemeClr val="tx1">
                    <a:lumMod val="50000"/>
                    <a:lumOff val="50000"/>
                  </a:schemeClr>
                </a:solidFill>
                <a:cs typeface="+mn-ea"/>
                <a:sym typeface="+mn-lt"/>
              </a:endParaRPr>
            </a:p>
          </p:txBody>
        </p:sp>
      </p:grpSp>
      <p:grpSp>
        <p:nvGrpSpPr>
          <p:cNvPr id="4" name="组合 3">
            <a:extLst>
              <a:ext uri="{FF2B5EF4-FFF2-40B4-BE49-F238E27FC236}">
                <a16:creationId xmlns:a16="http://schemas.microsoft.com/office/drawing/2014/main" id="{15E59B22-D510-434B-9092-BD150734A95B}"/>
              </a:ext>
            </a:extLst>
          </p:cNvPr>
          <p:cNvGrpSpPr/>
          <p:nvPr/>
        </p:nvGrpSpPr>
        <p:grpSpPr>
          <a:xfrm>
            <a:off x="1137110" y="1632088"/>
            <a:ext cx="3600400" cy="903361"/>
            <a:chOff x="1137110" y="1632088"/>
            <a:chExt cx="3600400" cy="903361"/>
          </a:xfrm>
        </p:grpSpPr>
        <p:sp>
          <p:nvSpPr>
            <p:cNvPr id="24" name="文本框 23">
              <a:extLst>
                <a:ext uri="{FF2B5EF4-FFF2-40B4-BE49-F238E27FC236}">
                  <a16:creationId xmlns:a16="http://schemas.microsoft.com/office/drawing/2014/main" id="{09202E49-21AB-4C62-9A81-36D6E6429C71}"/>
                </a:ext>
              </a:extLst>
            </p:cNvPr>
            <p:cNvSpPr txBox="1"/>
            <p:nvPr/>
          </p:nvSpPr>
          <p:spPr>
            <a:xfrm>
              <a:off x="1137110" y="1632088"/>
              <a:ext cx="3600400" cy="369332"/>
            </a:xfrm>
            <a:prstGeom prst="rect">
              <a:avLst/>
            </a:prstGeom>
            <a:noFill/>
          </p:spPr>
          <p:txBody>
            <a:bodyPr wrap="square" rtlCol="0">
              <a:spAutoFit/>
            </a:bodyPr>
            <a:lstStyle/>
            <a:p>
              <a:pPr algn="r"/>
              <a:r>
                <a:rPr lang="zh-CN" altLang="en-US" b="1" dirty="0">
                  <a:solidFill>
                    <a:schemeClr val="accent1"/>
                  </a:solidFill>
                  <a:cs typeface="+mn-ea"/>
                  <a:sym typeface="+mn-lt"/>
                </a:rPr>
                <a:t>小标题</a:t>
              </a:r>
              <a:endParaRPr lang="en-US" altLang="zh-CN" b="1" dirty="0">
                <a:solidFill>
                  <a:schemeClr val="accent1"/>
                </a:solidFill>
                <a:cs typeface="+mn-ea"/>
                <a:sym typeface="+mn-lt"/>
              </a:endParaRPr>
            </a:p>
          </p:txBody>
        </p:sp>
        <p:sp>
          <p:nvSpPr>
            <p:cNvPr id="25" name="文本框 24">
              <a:extLst>
                <a:ext uri="{FF2B5EF4-FFF2-40B4-BE49-F238E27FC236}">
                  <a16:creationId xmlns:a16="http://schemas.microsoft.com/office/drawing/2014/main" id="{5FDCAD4C-58D8-4E5C-8C4B-CA2D4ECBB5B6}"/>
                </a:ext>
              </a:extLst>
            </p:cNvPr>
            <p:cNvSpPr txBox="1"/>
            <p:nvPr/>
          </p:nvSpPr>
          <p:spPr>
            <a:xfrm>
              <a:off x="1668365" y="1950674"/>
              <a:ext cx="3064203" cy="584775"/>
            </a:xfrm>
            <a:prstGeom prst="rect">
              <a:avLst/>
            </a:prstGeom>
            <a:noFill/>
          </p:spPr>
          <p:txBody>
            <a:bodyPr wrap="square" rtlCol="0">
              <a:spAutoFit/>
            </a:bodyPr>
            <a:lstStyle/>
            <a:p>
              <a:pPr algn="r"/>
              <a:r>
                <a:rPr lang="zh-CN" altLang="en-US" sz="1600" dirty="0">
                  <a:cs typeface="+mn-ea"/>
                  <a:sym typeface="+mn-lt"/>
                </a:rPr>
                <a:t>在这里输入内容在这里输入内容在这里输入内容</a:t>
              </a:r>
              <a:r>
                <a:rPr lang="en-US" altLang="zh-CN" sz="1600" dirty="0">
                  <a:cs typeface="+mn-ea"/>
                  <a:sym typeface="+mn-lt"/>
                </a:rPr>
                <a:t>…</a:t>
              </a:r>
              <a:endParaRPr lang="zh-CN" altLang="en-US" sz="1600" dirty="0">
                <a:cs typeface="+mn-ea"/>
                <a:sym typeface="+mn-lt"/>
              </a:endParaRPr>
            </a:p>
          </p:txBody>
        </p:sp>
      </p:grpSp>
      <p:grpSp>
        <p:nvGrpSpPr>
          <p:cNvPr id="5" name="组合 4">
            <a:extLst>
              <a:ext uri="{FF2B5EF4-FFF2-40B4-BE49-F238E27FC236}">
                <a16:creationId xmlns:a16="http://schemas.microsoft.com/office/drawing/2014/main" id="{1248AB58-3422-480B-AAD1-E38693C3120A}"/>
              </a:ext>
            </a:extLst>
          </p:cNvPr>
          <p:cNvGrpSpPr/>
          <p:nvPr/>
        </p:nvGrpSpPr>
        <p:grpSpPr>
          <a:xfrm>
            <a:off x="-9784" y="3093593"/>
            <a:ext cx="3600400" cy="903361"/>
            <a:chOff x="-9784" y="3093593"/>
            <a:chExt cx="3600400" cy="903361"/>
          </a:xfrm>
        </p:grpSpPr>
        <p:sp>
          <p:nvSpPr>
            <p:cNvPr id="26" name="文本框 25">
              <a:extLst>
                <a:ext uri="{FF2B5EF4-FFF2-40B4-BE49-F238E27FC236}">
                  <a16:creationId xmlns:a16="http://schemas.microsoft.com/office/drawing/2014/main" id="{600771F0-452C-46D4-97FE-119BC2C7EF2A}"/>
                </a:ext>
              </a:extLst>
            </p:cNvPr>
            <p:cNvSpPr txBox="1"/>
            <p:nvPr/>
          </p:nvSpPr>
          <p:spPr>
            <a:xfrm>
              <a:off x="-9784" y="3093593"/>
              <a:ext cx="3600400" cy="369332"/>
            </a:xfrm>
            <a:prstGeom prst="rect">
              <a:avLst/>
            </a:prstGeom>
            <a:noFill/>
          </p:spPr>
          <p:txBody>
            <a:bodyPr wrap="square" rtlCol="0">
              <a:spAutoFit/>
            </a:bodyPr>
            <a:lstStyle/>
            <a:p>
              <a:pPr algn="r"/>
              <a:r>
                <a:rPr lang="zh-CN" altLang="en-US" b="1" dirty="0">
                  <a:solidFill>
                    <a:schemeClr val="accent1"/>
                  </a:solidFill>
                  <a:cs typeface="+mn-ea"/>
                  <a:sym typeface="+mn-lt"/>
                </a:rPr>
                <a:t>小标题</a:t>
              </a:r>
              <a:endParaRPr lang="en-US" altLang="zh-CN" b="1" dirty="0">
                <a:solidFill>
                  <a:schemeClr val="accent1"/>
                </a:solidFill>
                <a:cs typeface="+mn-ea"/>
                <a:sym typeface="+mn-lt"/>
              </a:endParaRPr>
            </a:p>
          </p:txBody>
        </p:sp>
        <p:sp>
          <p:nvSpPr>
            <p:cNvPr id="27" name="文本框 26">
              <a:extLst>
                <a:ext uri="{FF2B5EF4-FFF2-40B4-BE49-F238E27FC236}">
                  <a16:creationId xmlns:a16="http://schemas.microsoft.com/office/drawing/2014/main" id="{5F837A0F-D071-4DDB-9BE8-69D6245F92F3}"/>
                </a:ext>
              </a:extLst>
            </p:cNvPr>
            <p:cNvSpPr txBox="1"/>
            <p:nvPr/>
          </p:nvSpPr>
          <p:spPr>
            <a:xfrm>
              <a:off x="521471" y="3412179"/>
              <a:ext cx="3064203" cy="584775"/>
            </a:xfrm>
            <a:prstGeom prst="rect">
              <a:avLst/>
            </a:prstGeom>
            <a:noFill/>
          </p:spPr>
          <p:txBody>
            <a:bodyPr wrap="square" rtlCol="0">
              <a:spAutoFit/>
            </a:bodyPr>
            <a:lstStyle/>
            <a:p>
              <a:pPr algn="r"/>
              <a:r>
                <a:rPr lang="zh-CN" altLang="en-US" sz="1600" dirty="0">
                  <a:cs typeface="+mn-ea"/>
                  <a:sym typeface="+mn-lt"/>
                </a:rPr>
                <a:t>在这里输入内容在这里输入内容在这里输入内容</a:t>
              </a:r>
              <a:r>
                <a:rPr lang="en-US" altLang="zh-CN" sz="1600" dirty="0">
                  <a:cs typeface="+mn-ea"/>
                  <a:sym typeface="+mn-lt"/>
                </a:rPr>
                <a:t>…</a:t>
              </a:r>
              <a:endParaRPr lang="zh-CN" altLang="en-US" sz="1600" dirty="0">
                <a:cs typeface="+mn-ea"/>
                <a:sym typeface="+mn-lt"/>
              </a:endParaRPr>
            </a:p>
          </p:txBody>
        </p:sp>
      </p:grpSp>
      <p:grpSp>
        <p:nvGrpSpPr>
          <p:cNvPr id="18" name="组合 17">
            <a:extLst>
              <a:ext uri="{FF2B5EF4-FFF2-40B4-BE49-F238E27FC236}">
                <a16:creationId xmlns:a16="http://schemas.microsoft.com/office/drawing/2014/main" id="{29CB943A-F480-4F69-AD7E-8FCDEB2F5519}"/>
              </a:ext>
            </a:extLst>
          </p:cNvPr>
          <p:cNvGrpSpPr/>
          <p:nvPr/>
        </p:nvGrpSpPr>
        <p:grpSpPr>
          <a:xfrm>
            <a:off x="480667" y="4617585"/>
            <a:ext cx="3600400" cy="903361"/>
            <a:chOff x="480667" y="4617585"/>
            <a:chExt cx="3600400" cy="903361"/>
          </a:xfrm>
        </p:grpSpPr>
        <p:sp>
          <p:nvSpPr>
            <p:cNvPr id="28" name="文本框 27">
              <a:extLst>
                <a:ext uri="{FF2B5EF4-FFF2-40B4-BE49-F238E27FC236}">
                  <a16:creationId xmlns:a16="http://schemas.microsoft.com/office/drawing/2014/main" id="{A39898C4-1C9F-45D7-904E-1F0BD4CADD13}"/>
                </a:ext>
              </a:extLst>
            </p:cNvPr>
            <p:cNvSpPr txBox="1"/>
            <p:nvPr/>
          </p:nvSpPr>
          <p:spPr>
            <a:xfrm>
              <a:off x="480667" y="4617585"/>
              <a:ext cx="3600400" cy="369332"/>
            </a:xfrm>
            <a:prstGeom prst="rect">
              <a:avLst/>
            </a:prstGeom>
            <a:noFill/>
          </p:spPr>
          <p:txBody>
            <a:bodyPr wrap="square" rtlCol="0">
              <a:spAutoFit/>
            </a:bodyPr>
            <a:lstStyle/>
            <a:p>
              <a:pPr algn="r"/>
              <a:r>
                <a:rPr lang="zh-CN" altLang="en-US" b="1" dirty="0">
                  <a:solidFill>
                    <a:schemeClr val="accent1"/>
                  </a:solidFill>
                  <a:cs typeface="+mn-ea"/>
                  <a:sym typeface="+mn-lt"/>
                </a:rPr>
                <a:t>小标题</a:t>
              </a:r>
              <a:endParaRPr lang="en-US" altLang="zh-CN" b="1" dirty="0">
                <a:solidFill>
                  <a:schemeClr val="accent1"/>
                </a:solidFill>
                <a:cs typeface="+mn-ea"/>
                <a:sym typeface="+mn-lt"/>
              </a:endParaRPr>
            </a:p>
          </p:txBody>
        </p:sp>
        <p:sp>
          <p:nvSpPr>
            <p:cNvPr id="29" name="文本框 28">
              <a:extLst>
                <a:ext uri="{FF2B5EF4-FFF2-40B4-BE49-F238E27FC236}">
                  <a16:creationId xmlns:a16="http://schemas.microsoft.com/office/drawing/2014/main" id="{A4AA73CD-6426-4EC4-B935-F61195F360D4}"/>
                </a:ext>
              </a:extLst>
            </p:cNvPr>
            <p:cNvSpPr txBox="1"/>
            <p:nvPr/>
          </p:nvSpPr>
          <p:spPr>
            <a:xfrm>
              <a:off x="1011922" y="4936171"/>
              <a:ext cx="3064203" cy="584775"/>
            </a:xfrm>
            <a:prstGeom prst="rect">
              <a:avLst/>
            </a:prstGeom>
            <a:noFill/>
          </p:spPr>
          <p:txBody>
            <a:bodyPr wrap="square" rtlCol="0">
              <a:spAutoFit/>
            </a:bodyPr>
            <a:lstStyle/>
            <a:p>
              <a:pPr algn="r"/>
              <a:r>
                <a:rPr lang="zh-CN" altLang="en-US" sz="1600" dirty="0">
                  <a:cs typeface="+mn-ea"/>
                  <a:sym typeface="+mn-lt"/>
                </a:rPr>
                <a:t>在这里输入内容在这里输入内容在这里输入内容</a:t>
              </a:r>
              <a:r>
                <a:rPr lang="en-US" altLang="zh-CN" sz="1600" dirty="0">
                  <a:cs typeface="+mn-ea"/>
                  <a:sym typeface="+mn-lt"/>
                </a:rPr>
                <a:t>…</a:t>
              </a:r>
              <a:endParaRPr lang="zh-CN" altLang="en-US" sz="1600" dirty="0">
                <a:cs typeface="+mn-ea"/>
                <a:sym typeface="+mn-lt"/>
              </a:endParaRPr>
            </a:p>
          </p:txBody>
        </p:sp>
      </p:grpSp>
      <p:grpSp>
        <p:nvGrpSpPr>
          <p:cNvPr id="21" name="组合 20">
            <a:extLst>
              <a:ext uri="{FF2B5EF4-FFF2-40B4-BE49-F238E27FC236}">
                <a16:creationId xmlns:a16="http://schemas.microsoft.com/office/drawing/2014/main" id="{4A383C32-BD5A-4F33-B192-9CDEE0718A7F}"/>
              </a:ext>
            </a:extLst>
          </p:cNvPr>
          <p:cNvGrpSpPr/>
          <p:nvPr/>
        </p:nvGrpSpPr>
        <p:grpSpPr>
          <a:xfrm>
            <a:off x="8109734" y="1982899"/>
            <a:ext cx="3600400" cy="868695"/>
            <a:chOff x="8109734" y="1982899"/>
            <a:chExt cx="3600400" cy="868695"/>
          </a:xfrm>
        </p:grpSpPr>
        <p:sp>
          <p:nvSpPr>
            <p:cNvPr id="30" name="文本框 29">
              <a:extLst>
                <a:ext uri="{FF2B5EF4-FFF2-40B4-BE49-F238E27FC236}">
                  <a16:creationId xmlns:a16="http://schemas.microsoft.com/office/drawing/2014/main" id="{275F9D1A-676E-4F0D-85C8-D832F0C30919}"/>
                </a:ext>
              </a:extLst>
            </p:cNvPr>
            <p:cNvSpPr txBox="1"/>
            <p:nvPr/>
          </p:nvSpPr>
          <p:spPr>
            <a:xfrm>
              <a:off x="8109734" y="1982899"/>
              <a:ext cx="3600400" cy="369332"/>
            </a:xfrm>
            <a:prstGeom prst="rect">
              <a:avLst/>
            </a:prstGeom>
            <a:noFill/>
          </p:spPr>
          <p:txBody>
            <a:bodyPr wrap="square" rtlCol="0">
              <a:spAutoFit/>
            </a:bodyPr>
            <a:lstStyle/>
            <a:p>
              <a:r>
                <a:rPr lang="zh-CN" altLang="en-US" b="1" dirty="0">
                  <a:solidFill>
                    <a:schemeClr val="accent1"/>
                  </a:solidFill>
                  <a:cs typeface="+mn-ea"/>
                  <a:sym typeface="+mn-lt"/>
                </a:rPr>
                <a:t>小标题</a:t>
              </a:r>
              <a:endParaRPr lang="en-US" altLang="zh-CN" b="1" dirty="0">
                <a:solidFill>
                  <a:schemeClr val="accent1"/>
                </a:solidFill>
                <a:cs typeface="+mn-ea"/>
                <a:sym typeface="+mn-lt"/>
              </a:endParaRPr>
            </a:p>
          </p:txBody>
        </p:sp>
        <p:sp>
          <p:nvSpPr>
            <p:cNvPr id="31" name="文本框 30">
              <a:extLst>
                <a:ext uri="{FF2B5EF4-FFF2-40B4-BE49-F238E27FC236}">
                  <a16:creationId xmlns:a16="http://schemas.microsoft.com/office/drawing/2014/main" id="{87D37861-2D36-408F-9D58-B9ECAE964C05}"/>
                </a:ext>
              </a:extLst>
            </p:cNvPr>
            <p:cNvSpPr txBox="1"/>
            <p:nvPr/>
          </p:nvSpPr>
          <p:spPr>
            <a:xfrm>
              <a:off x="8115075" y="2266819"/>
              <a:ext cx="3064203" cy="584775"/>
            </a:xfrm>
            <a:prstGeom prst="rect">
              <a:avLst/>
            </a:prstGeom>
            <a:noFill/>
          </p:spPr>
          <p:txBody>
            <a:bodyPr wrap="square" rtlCol="0">
              <a:spAutoFit/>
            </a:bodyPr>
            <a:lstStyle/>
            <a:p>
              <a:r>
                <a:rPr lang="zh-CN" altLang="en-US" sz="1600" dirty="0">
                  <a:cs typeface="+mn-ea"/>
                  <a:sym typeface="+mn-lt"/>
                </a:rPr>
                <a:t>在这里输入内容在这里输入内容在这里输入内容</a:t>
              </a:r>
              <a:r>
                <a:rPr lang="en-US" altLang="zh-CN" sz="1600" dirty="0">
                  <a:cs typeface="+mn-ea"/>
                  <a:sym typeface="+mn-lt"/>
                </a:rPr>
                <a:t>…</a:t>
              </a:r>
              <a:endParaRPr lang="zh-CN" altLang="en-US" sz="1600" dirty="0">
                <a:cs typeface="+mn-ea"/>
                <a:sym typeface="+mn-lt"/>
              </a:endParaRPr>
            </a:p>
          </p:txBody>
        </p:sp>
      </p:grpSp>
      <p:grpSp>
        <p:nvGrpSpPr>
          <p:cNvPr id="20" name="组合 19">
            <a:extLst>
              <a:ext uri="{FF2B5EF4-FFF2-40B4-BE49-F238E27FC236}">
                <a16:creationId xmlns:a16="http://schemas.microsoft.com/office/drawing/2014/main" id="{E8E6ECDC-5638-4DE3-969C-94476F5F1851}"/>
              </a:ext>
            </a:extLst>
          </p:cNvPr>
          <p:cNvGrpSpPr/>
          <p:nvPr/>
        </p:nvGrpSpPr>
        <p:grpSpPr>
          <a:xfrm>
            <a:off x="8623858" y="3663291"/>
            <a:ext cx="3600400" cy="868695"/>
            <a:chOff x="8623858" y="3663291"/>
            <a:chExt cx="3600400" cy="868695"/>
          </a:xfrm>
        </p:grpSpPr>
        <p:sp>
          <p:nvSpPr>
            <p:cNvPr id="32" name="文本框 31">
              <a:extLst>
                <a:ext uri="{FF2B5EF4-FFF2-40B4-BE49-F238E27FC236}">
                  <a16:creationId xmlns:a16="http://schemas.microsoft.com/office/drawing/2014/main" id="{A1F0C1C6-8A5C-494B-809E-C33ADDC2F867}"/>
                </a:ext>
              </a:extLst>
            </p:cNvPr>
            <p:cNvSpPr txBox="1"/>
            <p:nvPr/>
          </p:nvSpPr>
          <p:spPr>
            <a:xfrm>
              <a:off x="8623858" y="3663291"/>
              <a:ext cx="3600400" cy="369332"/>
            </a:xfrm>
            <a:prstGeom prst="rect">
              <a:avLst/>
            </a:prstGeom>
            <a:noFill/>
          </p:spPr>
          <p:txBody>
            <a:bodyPr wrap="square" rtlCol="0">
              <a:spAutoFit/>
            </a:bodyPr>
            <a:lstStyle/>
            <a:p>
              <a:r>
                <a:rPr lang="zh-CN" altLang="en-US" b="1" dirty="0">
                  <a:solidFill>
                    <a:schemeClr val="accent1"/>
                  </a:solidFill>
                  <a:cs typeface="+mn-ea"/>
                  <a:sym typeface="+mn-lt"/>
                </a:rPr>
                <a:t>小标题</a:t>
              </a:r>
              <a:endParaRPr lang="en-US" altLang="zh-CN" b="1" dirty="0">
                <a:solidFill>
                  <a:schemeClr val="accent1"/>
                </a:solidFill>
                <a:cs typeface="+mn-ea"/>
                <a:sym typeface="+mn-lt"/>
              </a:endParaRPr>
            </a:p>
          </p:txBody>
        </p:sp>
        <p:sp>
          <p:nvSpPr>
            <p:cNvPr id="33" name="文本框 32">
              <a:extLst>
                <a:ext uri="{FF2B5EF4-FFF2-40B4-BE49-F238E27FC236}">
                  <a16:creationId xmlns:a16="http://schemas.microsoft.com/office/drawing/2014/main" id="{0D2CE413-7746-44A2-8955-62E6D74496B0}"/>
                </a:ext>
              </a:extLst>
            </p:cNvPr>
            <p:cNvSpPr txBox="1"/>
            <p:nvPr/>
          </p:nvSpPr>
          <p:spPr>
            <a:xfrm>
              <a:off x="8629199" y="3947211"/>
              <a:ext cx="3064203" cy="584775"/>
            </a:xfrm>
            <a:prstGeom prst="rect">
              <a:avLst/>
            </a:prstGeom>
            <a:noFill/>
          </p:spPr>
          <p:txBody>
            <a:bodyPr wrap="square" rtlCol="0">
              <a:spAutoFit/>
            </a:bodyPr>
            <a:lstStyle/>
            <a:p>
              <a:r>
                <a:rPr lang="zh-CN" altLang="en-US" sz="1600" dirty="0">
                  <a:cs typeface="+mn-ea"/>
                  <a:sym typeface="+mn-lt"/>
                </a:rPr>
                <a:t>在这里输入内容在这里输入内容在这里输入内容</a:t>
              </a:r>
              <a:r>
                <a:rPr lang="en-US" altLang="zh-CN" sz="1600" dirty="0">
                  <a:cs typeface="+mn-ea"/>
                  <a:sym typeface="+mn-lt"/>
                </a:rPr>
                <a:t>…</a:t>
              </a:r>
              <a:endParaRPr lang="zh-CN" altLang="en-US" sz="1600" dirty="0">
                <a:cs typeface="+mn-ea"/>
                <a:sym typeface="+mn-lt"/>
              </a:endParaRPr>
            </a:p>
          </p:txBody>
        </p:sp>
      </p:grpSp>
      <p:grpSp>
        <p:nvGrpSpPr>
          <p:cNvPr id="19" name="组合 18">
            <a:extLst>
              <a:ext uri="{FF2B5EF4-FFF2-40B4-BE49-F238E27FC236}">
                <a16:creationId xmlns:a16="http://schemas.microsoft.com/office/drawing/2014/main" id="{DC8B2383-0E5B-4347-A33D-C3621BB88F68}"/>
              </a:ext>
            </a:extLst>
          </p:cNvPr>
          <p:cNvGrpSpPr/>
          <p:nvPr/>
        </p:nvGrpSpPr>
        <p:grpSpPr>
          <a:xfrm>
            <a:off x="7578878" y="4966946"/>
            <a:ext cx="3600400" cy="868695"/>
            <a:chOff x="7578878" y="4966946"/>
            <a:chExt cx="3600400" cy="868695"/>
          </a:xfrm>
        </p:grpSpPr>
        <p:sp>
          <p:nvSpPr>
            <p:cNvPr id="34" name="文本框 33">
              <a:extLst>
                <a:ext uri="{FF2B5EF4-FFF2-40B4-BE49-F238E27FC236}">
                  <a16:creationId xmlns:a16="http://schemas.microsoft.com/office/drawing/2014/main" id="{D6814E4D-D9C6-4660-AB59-3FB3E8794A75}"/>
                </a:ext>
              </a:extLst>
            </p:cNvPr>
            <p:cNvSpPr txBox="1"/>
            <p:nvPr/>
          </p:nvSpPr>
          <p:spPr>
            <a:xfrm>
              <a:off x="7578878" y="4966946"/>
              <a:ext cx="3600400" cy="369332"/>
            </a:xfrm>
            <a:prstGeom prst="rect">
              <a:avLst/>
            </a:prstGeom>
            <a:noFill/>
          </p:spPr>
          <p:txBody>
            <a:bodyPr wrap="square" rtlCol="0">
              <a:spAutoFit/>
            </a:bodyPr>
            <a:lstStyle/>
            <a:p>
              <a:r>
                <a:rPr lang="zh-CN" altLang="en-US" b="1" dirty="0">
                  <a:solidFill>
                    <a:schemeClr val="accent1"/>
                  </a:solidFill>
                  <a:cs typeface="+mn-ea"/>
                  <a:sym typeface="+mn-lt"/>
                </a:rPr>
                <a:t>小标题</a:t>
              </a:r>
              <a:endParaRPr lang="en-US" altLang="zh-CN" b="1" dirty="0">
                <a:solidFill>
                  <a:schemeClr val="accent1"/>
                </a:solidFill>
                <a:cs typeface="+mn-ea"/>
                <a:sym typeface="+mn-lt"/>
              </a:endParaRPr>
            </a:p>
          </p:txBody>
        </p:sp>
        <p:sp>
          <p:nvSpPr>
            <p:cNvPr id="35" name="文本框 34">
              <a:extLst>
                <a:ext uri="{FF2B5EF4-FFF2-40B4-BE49-F238E27FC236}">
                  <a16:creationId xmlns:a16="http://schemas.microsoft.com/office/drawing/2014/main" id="{81639DE8-F8E8-4851-A1AF-E3F09C47A4E1}"/>
                </a:ext>
              </a:extLst>
            </p:cNvPr>
            <p:cNvSpPr txBox="1"/>
            <p:nvPr/>
          </p:nvSpPr>
          <p:spPr>
            <a:xfrm>
              <a:off x="7584219" y="5250866"/>
              <a:ext cx="3064203" cy="584775"/>
            </a:xfrm>
            <a:prstGeom prst="rect">
              <a:avLst/>
            </a:prstGeom>
            <a:noFill/>
          </p:spPr>
          <p:txBody>
            <a:bodyPr wrap="square" rtlCol="0">
              <a:spAutoFit/>
            </a:bodyPr>
            <a:lstStyle/>
            <a:p>
              <a:r>
                <a:rPr lang="zh-CN" altLang="en-US" sz="1600" dirty="0">
                  <a:cs typeface="+mn-ea"/>
                  <a:sym typeface="+mn-lt"/>
                </a:rPr>
                <a:t>在这里输入内容在这里输入内容在这里输入内容</a:t>
              </a:r>
              <a:r>
                <a:rPr lang="en-US" altLang="zh-CN" sz="1600" dirty="0">
                  <a:cs typeface="+mn-ea"/>
                  <a:sym typeface="+mn-lt"/>
                </a:rPr>
                <a:t>…</a:t>
              </a:r>
              <a:endParaRPr lang="zh-CN" altLang="en-US" sz="1600" dirty="0">
                <a:cs typeface="+mn-ea"/>
                <a:sym typeface="+mn-lt"/>
              </a:endParaRPr>
            </a:p>
          </p:txBody>
        </p:sp>
      </p:grpSp>
    </p:spTree>
    <p:extLst>
      <p:ext uri="{BB962C8B-B14F-4D97-AF65-F5344CB8AC3E}">
        <p14:creationId xmlns:p14="http://schemas.microsoft.com/office/powerpoint/2010/main" val="2967397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9491F06F-AF9E-41FD-9EB3-E43392E3E249}"/>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a:stretch/>
        </p:blipFill>
        <p:spPr>
          <a:xfrm>
            <a:off x="0" y="1118287"/>
            <a:ext cx="12192000" cy="1725106"/>
          </a:xfrm>
          <a:prstGeom prst="rect">
            <a:avLst/>
          </a:prstGeom>
        </p:spPr>
      </p:pic>
      <p:sp>
        <p:nvSpPr>
          <p:cNvPr id="34" name="标题 33">
            <a:extLst>
              <a:ext uri="{FF2B5EF4-FFF2-40B4-BE49-F238E27FC236}">
                <a16:creationId xmlns:a16="http://schemas.microsoft.com/office/drawing/2014/main" id="{65F4CE12-28AC-4800-882B-09D7B6C87BA2}"/>
              </a:ext>
            </a:extLst>
          </p:cNvPr>
          <p:cNvSpPr>
            <a:spLocks noGrp="1"/>
          </p:cNvSpPr>
          <p:nvPr>
            <p:ph type="title"/>
          </p:nvPr>
        </p:nvSpPr>
        <p:spPr/>
        <p:txBody>
          <a:bodyPr/>
          <a:lstStyle/>
          <a:p>
            <a:r>
              <a:rPr lang="en-US" altLang="zh-CN" dirty="0">
                <a:latin typeface="+mn-lt"/>
                <a:ea typeface="+mn-ea"/>
                <a:cs typeface="+mn-ea"/>
                <a:sym typeface="+mn-lt"/>
              </a:rPr>
              <a:t>4.4 </a:t>
            </a:r>
            <a:r>
              <a:rPr lang="zh-CN" altLang="en-US" dirty="0">
                <a:latin typeface="+mn-lt"/>
                <a:ea typeface="+mn-ea"/>
                <a:cs typeface="+mn-ea"/>
                <a:sym typeface="+mn-lt"/>
              </a:rPr>
              <a:t>图文并列关系</a:t>
            </a:r>
          </a:p>
        </p:txBody>
      </p:sp>
      <p:sp>
        <p:nvSpPr>
          <p:cNvPr id="4" name="灯片编号占位符 3">
            <a:extLst>
              <a:ext uri="{FF2B5EF4-FFF2-40B4-BE49-F238E27FC236}">
                <a16:creationId xmlns:a16="http://schemas.microsoft.com/office/drawing/2014/main" id="{6C8E15D6-DD1B-4516-B980-79C174ACF661}"/>
              </a:ext>
            </a:extLst>
          </p:cNvPr>
          <p:cNvSpPr>
            <a:spLocks noGrp="1"/>
          </p:cNvSpPr>
          <p:nvPr>
            <p:ph type="sldNum" sz="quarter" idx="12"/>
          </p:nvPr>
        </p:nvSpPr>
        <p:spPr/>
        <p:txBody>
          <a:bodyPr/>
          <a:lstStyle/>
          <a:p>
            <a:fld id="{5DD3DB80-B894-403A-B48E-6FDC1A72010E}" type="slidenum">
              <a:rPr lang="en-US" altLang="zh-CN" smtClean="0">
                <a:cs typeface="+mn-ea"/>
                <a:sym typeface="+mn-lt"/>
              </a:rPr>
              <a:pPr/>
              <a:t>32</a:t>
            </a:fld>
            <a:endParaRPr lang="en-US" altLang="zh-CN" dirty="0">
              <a:cs typeface="+mn-ea"/>
              <a:sym typeface="+mn-lt"/>
            </a:endParaRPr>
          </a:p>
        </p:txBody>
      </p:sp>
      <p:sp>
        <p:nvSpPr>
          <p:cNvPr id="123" name="iṩḻíḑé">
            <a:extLst>
              <a:ext uri="{FF2B5EF4-FFF2-40B4-BE49-F238E27FC236}">
                <a16:creationId xmlns:a16="http://schemas.microsoft.com/office/drawing/2014/main" id="{138088C3-ADB4-4273-8880-C4D6EEB275F3}"/>
              </a:ext>
            </a:extLst>
          </p:cNvPr>
          <p:cNvSpPr/>
          <p:nvPr/>
        </p:nvSpPr>
        <p:spPr>
          <a:xfrm rot="8100000">
            <a:off x="1656565" y="2374107"/>
            <a:ext cx="833082" cy="833080"/>
          </a:xfrm>
          <a:prstGeom prst="teardrop">
            <a:avLst/>
          </a:prstGeom>
          <a:solidFill>
            <a:schemeClr val="accent1"/>
          </a:solidFill>
          <a:ln w="571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
        <p:nvSpPr>
          <p:cNvPr id="124" name="iš1ïḍé">
            <a:extLst>
              <a:ext uri="{FF2B5EF4-FFF2-40B4-BE49-F238E27FC236}">
                <a16:creationId xmlns:a16="http://schemas.microsoft.com/office/drawing/2014/main" id="{B52605E4-F02C-4481-9E88-14094BD709BF}"/>
              </a:ext>
            </a:extLst>
          </p:cNvPr>
          <p:cNvSpPr/>
          <p:nvPr/>
        </p:nvSpPr>
        <p:spPr>
          <a:xfrm rot="8100000">
            <a:off x="4315945" y="2374108"/>
            <a:ext cx="833082" cy="833080"/>
          </a:xfrm>
          <a:prstGeom prst="teardrop">
            <a:avLst/>
          </a:prstGeom>
          <a:solidFill>
            <a:schemeClr val="accent4"/>
          </a:solidFill>
          <a:ln w="571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
        <p:nvSpPr>
          <p:cNvPr id="125" name="íṩļîḓè">
            <a:extLst>
              <a:ext uri="{FF2B5EF4-FFF2-40B4-BE49-F238E27FC236}">
                <a16:creationId xmlns:a16="http://schemas.microsoft.com/office/drawing/2014/main" id="{1D3F22B4-E317-4EAF-8B3E-2062D694F9E7}"/>
              </a:ext>
            </a:extLst>
          </p:cNvPr>
          <p:cNvSpPr/>
          <p:nvPr/>
        </p:nvSpPr>
        <p:spPr>
          <a:xfrm rot="8100000">
            <a:off x="6996819" y="2374108"/>
            <a:ext cx="833082" cy="833080"/>
          </a:xfrm>
          <a:prstGeom prst="teardrop">
            <a:avLst/>
          </a:prstGeom>
          <a:solidFill>
            <a:schemeClr val="accent1"/>
          </a:solidFill>
          <a:ln w="571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
        <p:nvSpPr>
          <p:cNvPr id="126" name="ïṧḻiḋê">
            <a:extLst>
              <a:ext uri="{FF2B5EF4-FFF2-40B4-BE49-F238E27FC236}">
                <a16:creationId xmlns:a16="http://schemas.microsoft.com/office/drawing/2014/main" id="{83E6EB03-0A35-4E73-95F7-846275450CD4}"/>
              </a:ext>
            </a:extLst>
          </p:cNvPr>
          <p:cNvSpPr/>
          <p:nvPr/>
        </p:nvSpPr>
        <p:spPr>
          <a:xfrm rot="8100000">
            <a:off x="9620735" y="2374107"/>
            <a:ext cx="833082" cy="833080"/>
          </a:xfrm>
          <a:prstGeom prst="teardrop">
            <a:avLst/>
          </a:prstGeom>
          <a:solidFill>
            <a:schemeClr val="accent1"/>
          </a:solidFill>
          <a:ln w="571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grpSp>
        <p:nvGrpSpPr>
          <p:cNvPr id="3" name="组合 2">
            <a:extLst>
              <a:ext uri="{FF2B5EF4-FFF2-40B4-BE49-F238E27FC236}">
                <a16:creationId xmlns:a16="http://schemas.microsoft.com/office/drawing/2014/main" id="{F021B816-3AE3-4DAD-8DA5-938C3FF8A6FD}"/>
              </a:ext>
            </a:extLst>
          </p:cNvPr>
          <p:cNvGrpSpPr/>
          <p:nvPr/>
        </p:nvGrpSpPr>
        <p:grpSpPr>
          <a:xfrm>
            <a:off x="3609200" y="3738457"/>
            <a:ext cx="2246572" cy="2372497"/>
            <a:chOff x="3609200" y="3738457"/>
            <a:chExt cx="2246572" cy="2372497"/>
          </a:xfrm>
        </p:grpSpPr>
        <p:sp>
          <p:nvSpPr>
            <p:cNvPr id="120" name="íšḷîďê">
              <a:extLst>
                <a:ext uri="{FF2B5EF4-FFF2-40B4-BE49-F238E27FC236}">
                  <a16:creationId xmlns:a16="http://schemas.microsoft.com/office/drawing/2014/main" id="{34180BD5-D9CC-47DB-AC78-D65F5D154406}"/>
                </a:ext>
              </a:extLst>
            </p:cNvPr>
            <p:cNvSpPr/>
            <p:nvPr/>
          </p:nvSpPr>
          <p:spPr>
            <a:xfrm>
              <a:off x="3609200" y="3738457"/>
              <a:ext cx="2246572" cy="2372497"/>
            </a:xfrm>
            <a:prstGeom prst="rect">
              <a:avLst/>
            </a:prstGeom>
            <a:solidFill>
              <a:schemeClr val="bg1"/>
            </a:solidFill>
            <a:ln w="19050">
              <a:solidFill>
                <a:schemeClr val="accent1"/>
              </a:solidFill>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dirty="0">
                <a:solidFill>
                  <a:schemeClr val="accent1"/>
                </a:solidFill>
                <a:cs typeface="+mn-ea"/>
                <a:sym typeface="+mn-lt"/>
              </a:endParaRPr>
            </a:p>
          </p:txBody>
        </p:sp>
        <p:sp>
          <p:nvSpPr>
            <p:cNvPr id="129" name="íSlíḑe">
              <a:extLst>
                <a:ext uri="{FF2B5EF4-FFF2-40B4-BE49-F238E27FC236}">
                  <a16:creationId xmlns:a16="http://schemas.microsoft.com/office/drawing/2014/main" id="{659FD883-199F-4658-9AD8-65F1F02BFD12}"/>
                </a:ext>
              </a:extLst>
            </p:cNvPr>
            <p:cNvSpPr txBox="1"/>
            <p:nvPr/>
          </p:nvSpPr>
          <p:spPr bwMode="auto">
            <a:xfrm>
              <a:off x="3889661" y="4165316"/>
              <a:ext cx="1685650" cy="4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spcBef>
                  <a:spcPct val="0"/>
                </a:spcBef>
              </a:pPr>
              <a:r>
                <a:rPr lang="zh-CN" altLang="en-US" sz="2000" b="1">
                  <a:solidFill>
                    <a:schemeClr val="accent1"/>
                  </a:solidFill>
                  <a:cs typeface="+mn-ea"/>
                  <a:sym typeface="+mn-lt"/>
                </a:rPr>
                <a:t>小标题</a:t>
              </a:r>
              <a:endParaRPr lang="en-US" altLang="zh-CN" sz="2000" b="1" dirty="0">
                <a:solidFill>
                  <a:schemeClr val="accent1"/>
                </a:solidFill>
                <a:cs typeface="+mn-ea"/>
                <a:sym typeface="+mn-lt"/>
              </a:endParaRPr>
            </a:p>
          </p:txBody>
        </p:sp>
        <p:sp>
          <p:nvSpPr>
            <p:cNvPr id="130" name="ïṡļiďe">
              <a:extLst>
                <a:ext uri="{FF2B5EF4-FFF2-40B4-BE49-F238E27FC236}">
                  <a16:creationId xmlns:a16="http://schemas.microsoft.com/office/drawing/2014/main" id="{951DE769-63A5-46CC-9708-E9678E204385}"/>
                </a:ext>
              </a:extLst>
            </p:cNvPr>
            <p:cNvSpPr/>
            <p:nvPr/>
          </p:nvSpPr>
          <p:spPr bwMode="auto">
            <a:xfrm>
              <a:off x="3889375" y="4607634"/>
              <a:ext cx="1685925" cy="126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spcBef>
                  <a:spcPct val="0"/>
                </a:spcBef>
              </a:pPr>
              <a:r>
                <a:rPr lang="zh-CN" altLang="en-US" sz="1400" dirty="0">
                  <a:solidFill>
                    <a:schemeClr val="accent1"/>
                  </a:solidFill>
                  <a:cs typeface="+mn-ea"/>
                  <a:sym typeface="+mn-lt"/>
                </a:rPr>
                <a:t>在这里输入内容在这里输入内容</a:t>
              </a:r>
              <a:endParaRPr lang="en-US" altLang="zh-CN" sz="1400" dirty="0">
                <a:solidFill>
                  <a:schemeClr val="accent1"/>
                </a:solidFill>
                <a:cs typeface="+mn-ea"/>
                <a:sym typeface="+mn-lt"/>
              </a:endParaRPr>
            </a:p>
            <a:p>
              <a:pPr algn="ctr">
                <a:lnSpc>
                  <a:spcPct val="150000"/>
                </a:lnSpc>
                <a:spcBef>
                  <a:spcPct val="0"/>
                </a:spcBef>
              </a:pPr>
              <a:r>
                <a:rPr lang="en-US" altLang="zh-CN" sz="1400" dirty="0">
                  <a:solidFill>
                    <a:schemeClr val="accent1"/>
                  </a:solidFill>
                  <a:cs typeface="+mn-ea"/>
                  <a:sym typeface="+mn-lt"/>
                </a:rPr>
                <a:t>… …</a:t>
              </a:r>
            </a:p>
          </p:txBody>
        </p:sp>
      </p:grpSp>
      <p:grpSp>
        <p:nvGrpSpPr>
          <p:cNvPr id="5" name="组合 4">
            <a:extLst>
              <a:ext uri="{FF2B5EF4-FFF2-40B4-BE49-F238E27FC236}">
                <a16:creationId xmlns:a16="http://schemas.microsoft.com/office/drawing/2014/main" id="{0A130ADF-2519-4CE6-84F1-C42BD926BB37}"/>
              </a:ext>
            </a:extLst>
          </p:cNvPr>
          <p:cNvGrpSpPr/>
          <p:nvPr/>
        </p:nvGrpSpPr>
        <p:grpSpPr>
          <a:xfrm>
            <a:off x="6274295" y="3738457"/>
            <a:ext cx="2246572" cy="2372497"/>
            <a:chOff x="6274295" y="3738457"/>
            <a:chExt cx="2246572" cy="2372497"/>
          </a:xfrm>
        </p:grpSpPr>
        <p:sp>
          <p:nvSpPr>
            <p:cNvPr id="121" name="iSḷiḓe">
              <a:extLst>
                <a:ext uri="{FF2B5EF4-FFF2-40B4-BE49-F238E27FC236}">
                  <a16:creationId xmlns:a16="http://schemas.microsoft.com/office/drawing/2014/main" id="{3CE060DA-C523-4DC0-BACC-6BBE7693F5BD}"/>
                </a:ext>
              </a:extLst>
            </p:cNvPr>
            <p:cNvSpPr/>
            <p:nvPr/>
          </p:nvSpPr>
          <p:spPr>
            <a:xfrm>
              <a:off x="6274295" y="3738457"/>
              <a:ext cx="2246572" cy="2372497"/>
            </a:xfrm>
            <a:prstGeom prst="rect">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
          <p:nvSpPr>
            <p:cNvPr id="131" name="îsliḋè">
              <a:extLst>
                <a:ext uri="{FF2B5EF4-FFF2-40B4-BE49-F238E27FC236}">
                  <a16:creationId xmlns:a16="http://schemas.microsoft.com/office/drawing/2014/main" id="{D8382A90-77FF-4D79-BD2F-8EB7E5BD6F10}"/>
                </a:ext>
              </a:extLst>
            </p:cNvPr>
            <p:cNvSpPr txBox="1"/>
            <p:nvPr/>
          </p:nvSpPr>
          <p:spPr bwMode="auto">
            <a:xfrm>
              <a:off x="6554756" y="4165316"/>
              <a:ext cx="1685650" cy="4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spcBef>
                  <a:spcPct val="0"/>
                </a:spcBef>
              </a:pPr>
              <a:r>
                <a:rPr lang="zh-CN" altLang="en-US" sz="2000" b="1">
                  <a:cs typeface="+mn-ea"/>
                  <a:sym typeface="+mn-lt"/>
                </a:rPr>
                <a:t>小标题</a:t>
              </a:r>
              <a:endParaRPr lang="en-US" altLang="zh-CN" sz="2000" b="1" dirty="0">
                <a:cs typeface="+mn-ea"/>
                <a:sym typeface="+mn-lt"/>
              </a:endParaRPr>
            </a:p>
          </p:txBody>
        </p:sp>
        <p:sp>
          <p:nvSpPr>
            <p:cNvPr id="132" name="ïš1iḋé">
              <a:extLst>
                <a:ext uri="{FF2B5EF4-FFF2-40B4-BE49-F238E27FC236}">
                  <a16:creationId xmlns:a16="http://schemas.microsoft.com/office/drawing/2014/main" id="{3EBF225C-E68A-4A4D-9036-6F9F567800D9}"/>
                </a:ext>
              </a:extLst>
            </p:cNvPr>
            <p:cNvSpPr/>
            <p:nvPr/>
          </p:nvSpPr>
          <p:spPr bwMode="auto">
            <a:xfrm>
              <a:off x="6554470" y="4607634"/>
              <a:ext cx="1685925" cy="126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spcBef>
                  <a:spcPct val="0"/>
                </a:spcBef>
              </a:pPr>
              <a:r>
                <a:rPr lang="zh-CN" altLang="en-US" sz="1400" dirty="0">
                  <a:cs typeface="+mn-ea"/>
                  <a:sym typeface="+mn-lt"/>
                </a:rPr>
                <a:t>在这里输入内容在这里输入内容</a:t>
              </a:r>
              <a:endParaRPr lang="en-US" altLang="zh-CN" sz="1400" dirty="0">
                <a:cs typeface="+mn-ea"/>
                <a:sym typeface="+mn-lt"/>
              </a:endParaRPr>
            </a:p>
            <a:p>
              <a:pPr algn="ctr">
                <a:lnSpc>
                  <a:spcPct val="150000"/>
                </a:lnSpc>
                <a:spcBef>
                  <a:spcPct val="0"/>
                </a:spcBef>
              </a:pPr>
              <a:r>
                <a:rPr lang="en-US" altLang="zh-CN" sz="1400" dirty="0">
                  <a:cs typeface="+mn-ea"/>
                  <a:sym typeface="+mn-lt"/>
                </a:rPr>
                <a:t>… …</a:t>
              </a:r>
              <a:endParaRPr lang="zh-CN" altLang="en-US" sz="1400" dirty="0">
                <a:cs typeface="+mn-ea"/>
                <a:sym typeface="+mn-lt"/>
              </a:endParaRPr>
            </a:p>
          </p:txBody>
        </p:sp>
      </p:grpSp>
      <p:grpSp>
        <p:nvGrpSpPr>
          <p:cNvPr id="6" name="组合 5">
            <a:extLst>
              <a:ext uri="{FF2B5EF4-FFF2-40B4-BE49-F238E27FC236}">
                <a16:creationId xmlns:a16="http://schemas.microsoft.com/office/drawing/2014/main" id="{67881B6D-5928-4777-9065-C6CA3E541B3C}"/>
              </a:ext>
            </a:extLst>
          </p:cNvPr>
          <p:cNvGrpSpPr/>
          <p:nvPr/>
        </p:nvGrpSpPr>
        <p:grpSpPr>
          <a:xfrm>
            <a:off x="8913990" y="3738456"/>
            <a:ext cx="2246572" cy="2372497"/>
            <a:chOff x="8913990" y="3738456"/>
            <a:chExt cx="2246572" cy="2372497"/>
          </a:xfrm>
        </p:grpSpPr>
        <p:sp>
          <p:nvSpPr>
            <p:cNvPr id="122" name="ïSļiḋé">
              <a:extLst>
                <a:ext uri="{FF2B5EF4-FFF2-40B4-BE49-F238E27FC236}">
                  <a16:creationId xmlns:a16="http://schemas.microsoft.com/office/drawing/2014/main" id="{D6E7B33B-3F7F-4C99-86FE-98F5FD225213}"/>
                </a:ext>
              </a:extLst>
            </p:cNvPr>
            <p:cNvSpPr/>
            <p:nvPr/>
          </p:nvSpPr>
          <p:spPr>
            <a:xfrm>
              <a:off x="8913990" y="3738456"/>
              <a:ext cx="2246572" cy="2372497"/>
            </a:xfrm>
            <a:prstGeom prst="rect">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
          <p:nvSpPr>
            <p:cNvPr id="133" name="îş1îďê">
              <a:extLst>
                <a:ext uri="{FF2B5EF4-FFF2-40B4-BE49-F238E27FC236}">
                  <a16:creationId xmlns:a16="http://schemas.microsoft.com/office/drawing/2014/main" id="{67CD1607-A807-4E86-8F17-407AD0812077}"/>
                </a:ext>
              </a:extLst>
            </p:cNvPr>
            <p:cNvSpPr txBox="1"/>
            <p:nvPr/>
          </p:nvSpPr>
          <p:spPr bwMode="auto">
            <a:xfrm>
              <a:off x="9194451" y="4165316"/>
              <a:ext cx="1685650" cy="4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spcBef>
                  <a:spcPct val="0"/>
                </a:spcBef>
              </a:pPr>
              <a:r>
                <a:rPr lang="zh-CN" altLang="en-US" sz="2000" b="1">
                  <a:cs typeface="+mn-ea"/>
                  <a:sym typeface="+mn-lt"/>
                </a:rPr>
                <a:t>小标题</a:t>
              </a:r>
              <a:endParaRPr lang="en-US" altLang="zh-CN" sz="2000" b="1" dirty="0">
                <a:cs typeface="+mn-ea"/>
                <a:sym typeface="+mn-lt"/>
              </a:endParaRPr>
            </a:p>
          </p:txBody>
        </p:sp>
        <p:sp>
          <p:nvSpPr>
            <p:cNvPr id="134" name="îs1íḋé">
              <a:extLst>
                <a:ext uri="{FF2B5EF4-FFF2-40B4-BE49-F238E27FC236}">
                  <a16:creationId xmlns:a16="http://schemas.microsoft.com/office/drawing/2014/main" id="{C4D6CF87-F18E-444F-AC31-B264F0856502}"/>
                </a:ext>
              </a:extLst>
            </p:cNvPr>
            <p:cNvSpPr/>
            <p:nvPr/>
          </p:nvSpPr>
          <p:spPr bwMode="auto">
            <a:xfrm>
              <a:off x="9194165" y="4607634"/>
              <a:ext cx="1685925" cy="126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spcBef>
                  <a:spcPct val="0"/>
                </a:spcBef>
              </a:pPr>
              <a:r>
                <a:rPr lang="zh-CN" altLang="en-US" sz="1400">
                  <a:cs typeface="+mn-ea"/>
                  <a:sym typeface="+mn-lt"/>
                </a:rPr>
                <a:t>在这里输入内容在这里输入内容</a:t>
              </a:r>
              <a:endParaRPr lang="en-US" altLang="zh-CN" sz="1400">
                <a:cs typeface="+mn-ea"/>
                <a:sym typeface="+mn-lt"/>
              </a:endParaRPr>
            </a:p>
            <a:p>
              <a:pPr algn="ctr">
                <a:lnSpc>
                  <a:spcPct val="150000"/>
                </a:lnSpc>
                <a:spcBef>
                  <a:spcPct val="0"/>
                </a:spcBef>
              </a:pPr>
              <a:r>
                <a:rPr lang="en-US" altLang="zh-CN" sz="1400">
                  <a:cs typeface="+mn-ea"/>
                  <a:sym typeface="+mn-lt"/>
                </a:rPr>
                <a:t>… …</a:t>
              </a:r>
              <a:endParaRPr lang="zh-CN" altLang="en-US" sz="1400" dirty="0">
                <a:cs typeface="+mn-ea"/>
                <a:sym typeface="+mn-lt"/>
              </a:endParaRPr>
            </a:p>
          </p:txBody>
        </p:sp>
      </p:grpSp>
      <p:sp>
        <p:nvSpPr>
          <p:cNvPr id="135" name="iṥlïḍê">
            <a:extLst>
              <a:ext uri="{FF2B5EF4-FFF2-40B4-BE49-F238E27FC236}">
                <a16:creationId xmlns:a16="http://schemas.microsoft.com/office/drawing/2014/main" id="{35936101-BF75-49C8-A0C3-C356A9DB4A7A}"/>
              </a:ext>
            </a:extLst>
          </p:cNvPr>
          <p:cNvSpPr/>
          <p:nvPr/>
        </p:nvSpPr>
        <p:spPr>
          <a:xfrm>
            <a:off x="1927489" y="1531894"/>
            <a:ext cx="8523487" cy="646331"/>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3765">
              <a:buSzPct val="25000"/>
              <a:defRPr/>
            </a:pPr>
            <a:r>
              <a:rPr lang="zh-CN" altLang="en-US" sz="3600" b="1" dirty="0">
                <a:solidFill>
                  <a:schemeClr val="bg1"/>
                </a:solidFill>
                <a:effectLst>
                  <a:outerShdw blurRad="38100" dist="38100" dir="2700000" algn="tl">
                    <a:srgbClr val="000000">
                      <a:alpha val="43137"/>
                    </a:srgbClr>
                  </a:outerShdw>
                </a:effectLst>
                <a:cs typeface="+mn-ea"/>
                <a:sym typeface="+mn-lt"/>
              </a:rPr>
              <a:t>在这里输入你的标题在这里输入你的标题</a:t>
            </a:r>
          </a:p>
        </p:txBody>
      </p:sp>
      <p:sp>
        <p:nvSpPr>
          <p:cNvPr id="136" name="iş1îḑé">
            <a:extLst>
              <a:ext uri="{FF2B5EF4-FFF2-40B4-BE49-F238E27FC236}">
                <a16:creationId xmlns:a16="http://schemas.microsoft.com/office/drawing/2014/main" id="{D40D11E4-9607-40EC-A840-B44E3A9F7359}"/>
              </a:ext>
            </a:extLst>
          </p:cNvPr>
          <p:cNvSpPr/>
          <p:nvPr/>
        </p:nvSpPr>
        <p:spPr>
          <a:xfrm>
            <a:off x="1845871" y="2564936"/>
            <a:ext cx="454470" cy="451421"/>
          </a:xfrm>
          <a:custGeom>
            <a:avLst/>
            <a:gdLst>
              <a:gd name="T0" fmla="*/ 4014 w 8074"/>
              <a:gd name="T1" fmla="*/ 5760 h 8019"/>
              <a:gd name="T2" fmla="*/ 5605 w 8074"/>
              <a:gd name="T3" fmla="*/ 4697 h 8019"/>
              <a:gd name="T4" fmla="*/ 5232 w 8074"/>
              <a:gd name="T5" fmla="*/ 2821 h 8019"/>
              <a:gd name="T6" fmla="*/ 3356 w 8074"/>
              <a:gd name="T7" fmla="*/ 2448 h 8019"/>
              <a:gd name="T8" fmla="*/ 2293 w 8074"/>
              <a:gd name="T9" fmla="*/ 4038 h 8019"/>
              <a:gd name="T10" fmla="*/ 4014 w 8074"/>
              <a:gd name="T11" fmla="*/ 5760 h 8019"/>
              <a:gd name="T12" fmla="*/ 2 w 8074"/>
              <a:gd name="T13" fmla="*/ 4000 h 8019"/>
              <a:gd name="T14" fmla="*/ 85 w 8074"/>
              <a:gd name="T15" fmla="*/ 3155 h 8019"/>
              <a:gd name="T16" fmla="*/ 1224 w 8074"/>
              <a:gd name="T17" fmla="*/ 2374 h 8019"/>
              <a:gd name="T18" fmla="*/ 1288 w 8074"/>
              <a:gd name="T19" fmla="*/ 915 h 8019"/>
              <a:gd name="T20" fmla="*/ 2792 w 8074"/>
              <a:gd name="T21" fmla="*/ 0 h 8019"/>
              <a:gd name="T22" fmla="*/ 4030 w 8074"/>
              <a:gd name="T23" fmla="*/ 676 h 8019"/>
              <a:gd name="T24" fmla="*/ 5269 w 8074"/>
              <a:gd name="T25" fmla="*/ 0 h 8019"/>
              <a:gd name="T26" fmla="*/ 6766 w 8074"/>
              <a:gd name="T27" fmla="*/ 934 h 8019"/>
              <a:gd name="T28" fmla="*/ 6837 w 8074"/>
              <a:gd name="T29" fmla="*/ 2362 h 8019"/>
              <a:gd name="T30" fmla="*/ 7944 w 8074"/>
              <a:gd name="T31" fmla="*/ 3136 h 8019"/>
              <a:gd name="T32" fmla="*/ 7944 w 8074"/>
              <a:gd name="T33" fmla="*/ 4979 h 8019"/>
              <a:gd name="T34" fmla="*/ 6843 w 8074"/>
              <a:gd name="T35" fmla="*/ 5760 h 8019"/>
              <a:gd name="T36" fmla="*/ 6734 w 8074"/>
              <a:gd name="T37" fmla="*/ 7091 h 8019"/>
              <a:gd name="T38" fmla="*/ 5192 w 8074"/>
              <a:gd name="T39" fmla="*/ 8019 h 8019"/>
              <a:gd name="T40" fmla="*/ 2882 w 8074"/>
              <a:gd name="T41" fmla="*/ 8019 h 8019"/>
              <a:gd name="T42" fmla="*/ 1339 w 8074"/>
              <a:gd name="T43" fmla="*/ 7117 h 8019"/>
              <a:gd name="T44" fmla="*/ 1224 w 8074"/>
              <a:gd name="T45" fmla="*/ 5760 h 8019"/>
              <a:gd name="T46" fmla="*/ 110 w 8074"/>
              <a:gd name="T47" fmla="*/ 4992 h 8019"/>
              <a:gd name="T48" fmla="*/ 2 w 8074"/>
              <a:gd name="T49" fmla="*/ 4000 h 8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74" h="8019">
                <a:moveTo>
                  <a:pt x="4014" y="5760"/>
                </a:moveTo>
                <a:cubicBezTo>
                  <a:pt x="4711" y="5760"/>
                  <a:pt x="5338" y="5341"/>
                  <a:pt x="5605" y="4697"/>
                </a:cubicBezTo>
                <a:cubicBezTo>
                  <a:pt x="5871" y="4054"/>
                  <a:pt x="5724" y="3313"/>
                  <a:pt x="5232" y="2821"/>
                </a:cubicBezTo>
                <a:cubicBezTo>
                  <a:pt x="4739" y="2329"/>
                  <a:pt x="3999" y="2181"/>
                  <a:pt x="3356" y="2448"/>
                </a:cubicBezTo>
                <a:cubicBezTo>
                  <a:pt x="2712" y="2714"/>
                  <a:pt x="2293" y="3342"/>
                  <a:pt x="2293" y="4038"/>
                </a:cubicBezTo>
                <a:cubicBezTo>
                  <a:pt x="2293" y="4989"/>
                  <a:pt x="3064" y="5760"/>
                  <a:pt x="4014" y="5760"/>
                </a:cubicBezTo>
                <a:close/>
                <a:moveTo>
                  <a:pt x="2" y="4000"/>
                </a:moveTo>
                <a:cubicBezTo>
                  <a:pt x="2" y="3716"/>
                  <a:pt x="30" y="3433"/>
                  <a:pt x="85" y="3155"/>
                </a:cubicBezTo>
                <a:cubicBezTo>
                  <a:pt x="569" y="3095"/>
                  <a:pt x="993" y="2804"/>
                  <a:pt x="1224" y="2374"/>
                </a:cubicBezTo>
                <a:cubicBezTo>
                  <a:pt x="1473" y="1925"/>
                  <a:pt x="1497" y="1385"/>
                  <a:pt x="1288" y="915"/>
                </a:cubicBezTo>
                <a:cubicBezTo>
                  <a:pt x="1715" y="502"/>
                  <a:pt x="2229" y="189"/>
                  <a:pt x="2792" y="0"/>
                </a:cubicBezTo>
                <a:cubicBezTo>
                  <a:pt x="3063" y="421"/>
                  <a:pt x="3529" y="676"/>
                  <a:pt x="4030" y="676"/>
                </a:cubicBezTo>
                <a:cubicBezTo>
                  <a:pt x="4531" y="676"/>
                  <a:pt x="4998" y="421"/>
                  <a:pt x="5269" y="0"/>
                </a:cubicBezTo>
                <a:cubicBezTo>
                  <a:pt x="5832" y="195"/>
                  <a:pt x="6343" y="515"/>
                  <a:pt x="6766" y="934"/>
                </a:cubicBezTo>
                <a:cubicBezTo>
                  <a:pt x="6571" y="1396"/>
                  <a:pt x="6597" y="1921"/>
                  <a:pt x="6837" y="2362"/>
                </a:cubicBezTo>
                <a:cubicBezTo>
                  <a:pt x="7063" y="2780"/>
                  <a:pt x="7473" y="3068"/>
                  <a:pt x="7944" y="3136"/>
                </a:cubicBezTo>
                <a:cubicBezTo>
                  <a:pt x="8074" y="3744"/>
                  <a:pt x="8074" y="4372"/>
                  <a:pt x="7944" y="4979"/>
                </a:cubicBezTo>
                <a:cubicBezTo>
                  <a:pt x="7475" y="5052"/>
                  <a:pt x="7067" y="5341"/>
                  <a:pt x="6843" y="5760"/>
                </a:cubicBezTo>
                <a:cubicBezTo>
                  <a:pt x="6620" y="6168"/>
                  <a:pt x="6580" y="6652"/>
                  <a:pt x="6734" y="7091"/>
                </a:cubicBezTo>
                <a:cubicBezTo>
                  <a:pt x="6298" y="7514"/>
                  <a:pt x="5770" y="7832"/>
                  <a:pt x="5192" y="8019"/>
                </a:cubicBezTo>
                <a:cubicBezTo>
                  <a:pt x="4605" y="7268"/>
                  <a:pt x="3468" y="7268"/>
                  <a:pt x="2882" y="8019"/>
                </a:cubicBezTo>
                <a:cubicBezTo>
                  <a:pt x="2306" y="7840"/>
                  <a:pt x="1778" y="7531"/>
                  <a:pt x="1339" y="7117"/>
                </a:cubicBezTo>
                <a:cubicBezTo>
                  <a:pt x="1499" y="6669"/>
                  <a:pt x="1457" y="6174"/>
                  <a:pt x="1224" y="5760"/>
                </a:cubicBezTo>
                <a:cubicBezTo>
                  <a:pt x="995" y="5342"/>
                  <a:pt x="582" y="5057"/>
                  <a:pt x="110" y="4992"/>
                </a:cubicBezTo>
                <a:cubicBezTo>
                  <a:pt x="37" y="4667"/>
                  <a:pt x="0" y="4334"/>
                  <a:pt x="2" y="4000"/>
                </a:cubicBezTo>
                <a:close/>
              </a:path>
            </a:pathLst>
          </a:cu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
        <p:nvSpPr>
          <p:cNvPr id="137" name="íŝlîḍé">
            <a:extLst>
              <a:ext uri="{FF2B5EF4-FFF2-40B4-BE49-F238E27FC236}">
                <a16:creationId xmlns:a16="http://schemas.microsoft.com/office/drawing/2014/main" id="{54296566-9773-4A8C-9E5A-8589F3A364B1}"/>
              </a:ext>
            </a:extLst>
          </p:cNvPr>
          <p:cNvSpPr/>
          <p:nvPr/>
        </p:nvSpPr>
        <p:spPr>
          <a:xfrm>
            <a:off x="4505251" y="2564936"/>
            <a:ext cx="454470" cy="451421"/>
          </a:xfrm>
          <a:custGeom>
            <a:avLst/>
            <a:gdLst>
              <a:gd name="T0" fmla="*/ 4014 w 8074"/>
              <a:gd name="T1" fmla="*/ 5760 h 8019"/>
              <a:gd name="T2" fmla="*/ 5605 w 8074"/>
              <a:gd name="T3" fmla="*/ 4697 h 8019"/>
              <a:gd name="T4" fmla="*/ 5232 w 8074"/>
              <a:gd name="T5" fmla="*/ 2821 h 8019"/>
              <a:gd name="T6" fmla="*/ 3356 w 8074"/>
              <a:gd name="T7" fmla="*/ 2448 h 8019"/>
              <a:gd name="T8" fmla="*/ 2293 w 8074"/>
              <a:gd name="T9" fmla="*/ 4038 h 8019"/>
              <a:gd name="T10" fmla="*/ 4014 w 8074"/>
              <a:gd name="T11" fmla="*/ 5760 h 8019"/>
              <a:gd name="T12" fmla="*/ 2 w 8074"/>
              <a:gd name="T13" fmla="*/ 4000 h 8019"/>
              <a:gd name="T14" fmla="*/ 85 w 8074"/>
              <a:gd name="T15" fmla="*/ 3155 h 8019"/>
              <a:gd name="T16" fmla="*/ 1224 w 8074"/>
              <a:gd name="T17" fmla="*/ 2374 h 8019"/>
              <a:gd name="T18" fmla="*/ 1288 w 8074"/>
              <a:gd name="T19" fmla="*/ 915 h 8019"/>
              <a:gd name="T20" fmla="*/ 2792 w 8074"/>
              <a:gd name="T21" fmla="*/ 0 h 8019"/>
              <a:gd name="T22" fmla="*/ 4030 w 8074"/>
              <a:gd name="T23" fmla="*/ 676 h 8019"/>
              <a:gd name="T24" fmla="*/ 5269 w 8074"/>
              <a:gd name="T25" fmla="*/ 0 h 8019"/>
              <a:gd name="T26" fmla="*/ 6766 w 8074"/>
              <a:gd name="T27" fmla="*/ 934 h 8019"/>
              <a:gd name="T28" fmla="*/ 6837 w 8074"/>
              <a:gd name="T29" fmla="*/ 2362 h 8019"/>
              <a:gd name="T30" fmla="*/ 7944 w 8074"/>
              <a:gd name="T31" fmla="*/ 3136 h 8019"/>
              <a:gd name="T32" fmla="*/ 7944 w 8074"/>
              <a:gd name="T33" fmla="*/ 4979 h 8019"/>
              <a:gd name="T34" fmla="*/ 6843 w 8074"/>
              <a:gd name="T35" fmla="*/ 5760 h 8019"/>
              <a:gd name="T36" fmla="*/ 6734 w 8074"/>
              <a:gd name="T37" fmla="*/ 7091 h 8019"/>
              <a:gd name="T38" fmla="*/ 5192 w 8074"/>
              <a:gd name="T39" fmla="*/ 8019 h 8019"/>
              <a:gd name="T40" fmla="*/ 2882 w 8074"/>
              <a:gd name="T41" fmla="*/ 8019 h 8019"/>
              <a:gd name="T42" fmla="*/ 1339 w 8074"/>
              <a:gd name="T43" fmla="*/ 7117 h 8019"/>
              <a:gd name="T44" fmla="*/ 1224 w 8074"/>
              <a:gd name="T45" fmla="*/ 5760 h 8019"/>
              <a:gd name="T46" fmla="*/ 110 w 8074"/>
              <a:gd name="T47" fmla="*/ 4992 h 8019"/>
              <a:gd name="T48" fmla="*/ 2 w 8074"/>
              <a:gd name="T49" fmla="*/ 4000 h 8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74" h="8019">
                <a:moveTo>
                  <a:pt x="4014" y="5760"/>
                </a:moveTo>
                <a:cubicBezTo>
                  <a:pt x="4711" y="5760"/>
                  <a:pt x="5338" y="5341"/>
                  <a:pt x="5605" y="4697"/>
                </a:cubicBezTo>
                <a:cubicBezTo>
                  <a:pt x="5871" y="4054"/>
                  <a:pt x="5724" y="3313"/>
                  <a:pt x="5232" y="2821"/>
                </a:cubicBezTo>
                <a:cubicBezTo>
                  <a:pt x="4739" y="2329"/>
                  <a:pt x="3999" y="2181"/>
                  <a:pt x="3356" y="2448"/>
                </a:cubicBezTo>
                <a:cubicBezTo>
                  <a:pt x="2712" y="2714"/>
                  <a:pt x="2293" y="3342"/>
                  <a:pt x="2293" y="4038"/>
                </a:cubicBezTo>
                <a:cubicBezTo>
                  <a:pt x="2293" y="4989"/>
                  <a:pt x="3064" y="5760"/>
                  <a:pt x="4014" y="5760"/>
                </a:cubicBezTo>
                <a:close/>
                <a:moveTo>
                  <a:pt x="2" y="4000"/>
                </a:moveTo>
                <a:cubicBezTo>
                  <a:pt x="2" y="3716"/>
                  <a:pt x="30" y="3433"/>
                  <a:pt x="85" y="3155"/>
                </a:cubicBezTo>
                <a:cubicBezTo>
                  <a:pt x="569" y="3095"/>
                  <a:pt x="993" y="2804"/>
                  <a:pt x="1224" y="2374"/>
                </a:cubicBezTo>
                <a:cubicBezTo>
                  <a:pt x="1473" y="1925"/>
                  <a:pt x="1497" y="1385"/>
                  <a:pt x="1288" y="915"/>
                </a:cubicBezTo>
                <a:cubicBezTo>
                  <a:pt x="1715" y="502"/>
                  <a:pt x="2229" y="189"/>
                  <a:pt x="2792" y="0"/>
                </a:cubicBezTo>
                <a:cubicBezTo>
                  <a:pt x="3063" y="421"/>
                  <a:pt x="3529" y="676"/>
                  <a:pt x="4030" y="676"/>
                </a:cubicBezTo>
                <a:cubicBezTo>
                  <a:pt x="4531" y="676"/>
                  <a:pt x="4998" y="421"/>
                  <a:pt x="5269" y="0"/>
                </a:cubicBezTo>
                <a:cubicBezTo>
                  <a:pt x="5832" y="195"/>
                  <a:pt x="6343" y="515"/>
                  <a:pt x="6766" y="934"/>
                </a:cubicBezTo>
                <a:cubicBezTo>
                  <a:pt x="6571" y="1396"/>
                  <a:pt x="6597" y="1921"/>
                  <a:pt x="6837" y="2362"/>
                </a:cubicBezTo>
                <a:cubicBezTo>
                  <a:pt x="7063" y="2780"/>
                  <a:pt x="7473" y="3068"/>
                  <a:pt x="7944" y="3136"/>
                </a:cubicBezTo>
                <a:cubicBezTo>
                  <a:pt x="8074" y="3744"/>
                  <a:pt x="8074" y="4372"/>
                  <a:pt x="7944" y="4979"/>
                </a:cubicBezTo>
                <a:cubicBezTo>
                  <a:pt x="7475" y="5052"/>
                  <a:pt x="7067" y="5341"/>
                  <a:pt x="6843" y="5760"/>
                </a:cubicBezTo>
                <a:cubicBezTo>
                  <a:pt x="6620" y="6168"/>
                  <a:pt x="6580" y="6652"/>
                  <a:pt x="6734" y="7091"/>
                </a:cubicBezTo>
                <a:cubicBezTo>
                  <a:pt x="6298" y="7514"/>
                  <a:pt x="5770" y="7832"/>
                  <a:pt x="5192" y="8019"/>
                </a:cubicBezTo>
                <a:cubicBezTo>
                  <a:pt x="4605" y="7268"/>
                  <a:pt x="3468" y="7268"/>
                  <a:pt x="2882" y="8019"/>
                </a:cubicBezTo>
                <a:cubicBezTo>
                  <a:pt x="2306" y="7840"/>
                  <a:pt x="1778" y="7531"/>
                  <a:pt x="1339" y="7117"/>
                </a:cubicBezTo>
                <a:cubicBezTo>
                  <a:pt x="1499" y="6669"/>
                  <a:pt x="1457" y="6174"/>
                  <a:pt x="1224" y="5760"/>
                </a:cubicBezTo>
                <a:cubicBezTo>
                  <a:pt x="995" y="5342"/>
                  <a:pt x="582" y="5057"/>
                  <a:pt x="110" y="4992"/>
                </a:cubicBezTo>
                <a:cubicBezTo>
                  <a:pt x="37" y="4667"/>
                  <a:pt x="0" y="4334"/>
                  <a:pt x="2" y="4000"/>
                </a:cubicBezTo>
                <a:close/>
              </a:path>
            </a:pathLst>
          </a:cu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
        <p:nvSpPr>
          <p:cNvPr id="138" name="iṡḻîḑé">
            <a:extLst>
              <a:ext uri="{FF2B5EF4-FFF2-40B4-BE49-F238E27FC236}">
                <a16:creationId xmlns:a16="http://schemas.microsoft.com/office/drawing/2014/main" id="{4CEDE6D8-14FA-4B0F-AAAF-B86E590AF301}"/>
              </a:ext>
            </a:extLst>
          </p:cNvPr>
          <p:cNvSpPr/>
          <p:nvPr/>
        </p:nvSpPr>
        <p:spPr>
          <a:xfrm>
            <a:off x="7170346" y="2564936"/>
            <a:ext cx="454470" cy="451421"/>
          </a:xfrm>
          <a:custGeom>
            <a:avLst/>
            <a:gdLst>
              <a:gd name="T0" fmla="*/ 4014 w 8074"/>
              <a:gd name="T1" fmla="*/ 5760 h 8019"/>
              <a:gd name="T2" fmla="*/ 5605 w 8074"/>
              <a:gd name="T3" fmla="*/ 4697 h 8019"/>
              <a:gd name="T4" fmla="*/ 5232 w 8074"/>
              <a:gd name="T5" fmla="*/ 2821 h 8019"/>
              <a:gd name="T6" fmla="*/ 3356 w 8074"/>
              <a:gd name="T7" fmla="*/ 2448 h 8019"/>
              <a:gd name="T8" fmla="*/ 2293 w 8074"/>
              <a:gd name="T9" fmla="*/ 4038 h 8019"/>
              <a:gd name="T10" fmla="*/ 4014 w 8074"/>
              <a:gd name="T11" fmla="*/ 5760 h 8019"/>
              <a:gd name="T12" fmla="*/ 2 w 8074"/>
              <a:gd name="T13" fmla="*/ 4000 h 8019"/>
              <a:gd name="T14" fmla="*/ 85 w 8074"/>
              <a:gd name="T15" fmla="*/ 3155 h 8019"/>
              <a:gd name="T16" fmla="*/ 1224 w 8074"/>
              <a:gd name="T17" fmla="*/ 2374 h 8019"/>
              <a:gd name="T18" fmla="*/ 1288 w 8074"/>
              <a:gd name="T19" fmla="*/ 915 h 8019"/>
              <a:gd name="T20" fmla="*/ 2792 w 8074"/>
              <a:gd name="T21" fmla="*/ 0 h 8019"/>
              <a:gd name="T22" fmla="*/ 4030 w 8074"/>
              <a:gd name="T23" fmla="*/ 676 h 8019"/>
              <a:gd name="T24" fmla="*/ 5269 w 8074"/>
              <a:gd name="T25" fmla="*/ 0 h 8019"/>
              <a:gd name="T26" fmla="*/ 6766 w 8074"/>
              <a:gd name="T27" fmla="*/ 934 h 8019"/>
              <a:gd name="T28" fmla="*/ 6837 w 8074"/>
              <a:gd name="T29" fmla="*/ 2362 h 8019"/>
              <a:gd name="T30" fmla="*/ 7944 w 8074"/>
              <a:gd name="T31" fmla="*/ 3136 h 8019"/>
              <a:gd name="T32" fmla="*/ 7944 w 8074"/>
              <a:gd name="T33" fmla="*/ 4979 h 8019"/>
              <a:gd name="T34" fmla="*/ 6843 w 8074"/>
              <a:gd name="T35" fmla="*/ 5760 h 8019"/>
              <a:gd name="T36" fmla="*/ 6734 w 8074"/>
              <a:gd name="T37" fmla="*/ 7091 h 8019"/>
              <a:gd name="T38" fmla="*/ 5192 w 8074"/>
              <a:gd name="T39" fmla="*/ 8019 h 8019"/>
              <a:gd name="T40" fmla="*/ 2882 w 8074"/>
              <a:gd name="T41" fmla="*/ 8019 h 8019"/>
              <a:gd name="T42" fmla="*/ 1339 w 8074"/>
              <a:gd name="T43" fmla="*/ 7117 h 8019"/>
              <a:gd name="T44" fmla="*/ 1224 w 8074"/>
              <a:gd name="T45" fmla="*/ 5760 h 8019"/>
              <a:gd name="T46" fmla="*/ 110 w 8074"/>
              <a:gd name="T47" fmla="*/ 4992 h 8019"/>
              <a:gd name="T48" fmla="*/ 2 w 8074"/>
              <a:gd name="T49" fmla="*/ 4000 h 8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74" h="8019">
                <a:moveTo>
                  <a:pt x="4014" y="5760"/>
                </a:moveTo>
                <a:cubicBezTo>
                  <a:pt x="4711" y="5760"/>
                  <a:pt x="5338" y="5341"/>
                  <a:pt x="5605" y="4697"/>
                </a:cubicBezTo>
                <a:cubicBezTo>
                  <a:pt x="5871" y="4054"/>
                  <a:pt x="5724" y="3313"/>
                  <a:pt x="5232" y="2821"/>
                </a:cubicBezTo>
                <a:cubicBezTo>
                  <a:pt x="4739" y="2329"/>
                  <a:pt x="3999" y="2181"/>
                  <a:pt x="3356" y="2448"/>
                </a:cubicBezTo>
                <a:cubicBezTo>
                  <a:pt x="2712" y="2714"/>
                  <a:pt x="2293" y="3342"/>
                  <a:pt x="2293" y="4038"/>
                </a:cubicBezTo>
                <a:cubicBezTo>
                  <a:pt x="2293" y="4989"/>
                  <a:pt x="3064" y="5760"/>
                  <a:pt x="4014" y="5760"/>
                </a:cubicBezTo>
                <a:close/>
                <a:moveTo>
                  <a:pt x="2" y="4000"/>
                </a:moveTo>
                <a:cubicBezTo>
                  <a:pt x="2" y="3716"/>
                  <a:pt x="30" y="3433"/>
                  <a:pt x="85" y="3155"/>
                </a:cubicBezTo>
                <a:cubicBezTo>
                  <a:pt x="569" y="3095"/>
                  <a:pt x="993" y="2804"/>
                  <a:pt x="1224" y="2374"/>
                </a:cubicBezTo>
                <a:cubicBezTo>
                  <a:pt x="1473" y="1925"/>
                  <a:pt x="1497" y="1385"/>
                  <a:pt x="1288" y="915"/>
                </a:cubicBezTo>
                <a:cubicBezTo>
                  <a:pt x="1715" y="502"/>
                  <a:pt x="2229" y="189"/>
                  <a:pt x="2792" y="0"/>
                </a:cubicBezTo>
                <a:cubicBezTo>
                  <a:pt x="3063" y="421"/>
                  <a:pt x="3529" y="676"/>
                  <a:pt x="4030" y="676"/>
                </a:cubicBezTo>
                <a:cubicBezTo>
                  <a:pt x="4531" y="676"/>
                  <a:pt x="4998" y="421"/>
                  <a:pt x="5269" y="0"/>
                </a:cubicBezTo>
                <a:cubicBezTo>
                  <a:pt x="5832" y="195"/>
                  <a:pt x="6343" y="515"/>
                  <a:pt x="6766" y="934"/>
                </a:cubicBezTo>
                <a:cubicBezTo>
                  <a:pt x="6571" y="1396"/>
                  <a:pt x="6597" y="1921"/>
                  <a:pt x="6837" y="2362"/>
                </a:cubicBezTo>
                <a:cubicBezTo>
                  <a:pt x="7063" y="2780"/>
                  <a:pt x="7473" y="3068"/>
                  <a:pt x="7944" y="3136"/>
                </a:cubicBezTo>
                <a:cubicBezTo>
                  <a:pt x="8074" y="3744"/>
                  <a:pt x="8074" y="4372"/>
                  <a:pt x="7944" y="4979"/>
                </a:cubicBezTo>
                <a:cubicBezTo>
                  <a:pt x="7475" y="5052"/>
                  <a:pt x="7067" y="5341"/>
                  <a:pt x="6843" y="5760"/>
                </a:cubicBezTo>
                <a:cubicBezTo>
                  <a:pt x="6620" y="6168"/>
                  <a:pt x="6580" y="6652"/>
                  <a:pt x="6734" y="7091"/>
                </a:cubicBezTo>
                <a:cubicBezTo>
                  <a:pt x="6298" y="7514"/>
                  <a:pt x="5770" y="7832"/>
                  <a:pt x="5192" y="8019"/>
                </a:cubicBezTo>
                <a:cubicBezTo>
                  <a:pt x="4605" y="7268"/>
                  <a:pt x="3468" y="7268"/>
                  <a:pt x="2882" y="8019"/>
                </a:cubicBezTo>
                <a:cubicBezTo>
                  <a:pt x="2306" y="7840"/>
                  <a:pt x="1778" y="7531"/>
                  <a:pt x="1339" y="7117"/>
                </a:cubicBezTo>
                <a:cubicBezTo>
                  <a:pt x="1499" y="6669"/>
                  <a:pt x="1457" y="6174"/>
                  <a:pt x="1224" y="5760"/>
                </a:cubicBezTo>
                <a:cubicBezTo>
                  <a:pt x="995" y="5342"/>
                  <a:pt x="582" y="5057"/>
                  <a:pt x="110" y="4992"/>
                </a:cubicBezTo>
                <a:cubicBezTo>
                  <a:pt x="37" y="4667"/>
                  <a:pt x="0" y="4334"/>
                  <a:pt x="2" y="4000"/>
                </a:cubicBezTo>
                <a:close/>
              </a:path>
            </a:pathLst>
          </a:cu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
        <p:nvSpPr>
          <p:cNvPr id="139" name="ïśľîḍê">
            <a:extLst>
              <a:ext uri="{FF2B5EF4-FFF2-40B4-BE49-F238E27FC236}">
                <a16:creationId xmlns:a16="http://schemas.microsoft.com/office/drawing/2014/main" id="{998140E5-F50E-4F5F-AB15-84014A7A462C}"/>
              </a:ext>
            </a:extLst>
          </p:cNvPr>
          <p:cNvSpPr/>
          <p:nvPr/>
        </p:nvSpPr>
        <p:spPr>
          <a:xfrm>
            <a:off x="9810041" y="2564936"/>
            <a:ext cx="454470" cy="451421"/>
          </a:xfrm>
          <a:custGeom>
            <a:avLst/>
            <a:gdLst>
              <a:gd name="T0" fmla="*/ 4014 w 8074"/>
              <a:gd name="T1" fmla="*/ 5760 h 8019"/>
              <a:gd name="T2" fmla="*/ 5605 w 8074"/>
              <a:gd name="T3" fmla="*/ 4697 h 8019"/>
              <a:gd name="T4" fmla="*/ 5232 w 8074"/>
              <a:gd name="T5" fmla="*/ 2821 h 8019"/>
              <a:gd name="T6" fmla="*/ 3356 w 8074"/>
              <a:gd name="T7" fmla="*/ 2448 h 8019"/>
              <a:gd name="T8" fmla="*/ 2293 w 8074"/>
              <a:gd name="T9" fmla="*/ 4038 h 8019"/>
              <a:gd name="T10" fmla="*/ 4014 w 8074"/>
              <a:gd name="T11" fmla="*/ 5760 h 8019"/>
              <a:gd name="T12" fmla="*/ 2 w 8074"/>
              <a:gd name="T13" fmla="*/ 4000 h 8019"/>
              <a:gd name="T14" fmla="*/ 85 w 8074"/>
              <a:gd name="T15" fmla="*/ 3155 h 8019"/>
              <a:gd name="T16" fmla="*/ 1224 w 8074"/>
              <a:gd name="T17" fmla="*/ 2374 h 8019"/>
              <a:gd name="T18" fmla="*/ 1288 w 8074"/>
              <a:gd name="T19" fmla="*/ 915 h 8019"/>
              <a:gd name="T20" fmla="*/ 2792 w 8074"/>
              <a:gd name="T21" fmla="*/ 0 h 8019"/>
              <a:gd name="T22" fmla="*/ 4030 w 8074"/>
              <a:gd name="T23" fmla="*/ 676 h 8019"/>
              <a:gd name="T24" fmla="*/ 5269 w 8074"/>
              <a:gd name="T25" fmla="*/ 0 h 8019"/>
              <a:gd name="T26" fmla="*/ 6766 w 8074"/>
              <a:gd name="T27" fmla="*/ 934 h 8019"/>
              <a:gd name="T28" fmla="*/ 6837 w 8074"/>
              <a:gd name="T29" fmla="*/ 2362 h 8019"/>
              <a:gd name="T30" fmla="*/ 7944 w 8074"/>
              <a:gd name="T31" fmla="*/ 3136 h 8019"/>
              <a:gd name="T32" fmla="*/ 7944 w 8074"/>
              <a:gd name="T33" fmla="*/ 4979 h 8019"/>
              <a:gd name="T34" fmla="*/ 6843 w 8074"/>
              <a:gd name="T35" fmla="*/ 5760 h 8019"/>
              <a:gd name="T36" fmla="*/ 6734 w 8074"/>
              <a:gd name="T37" fmla="*/ 7091 h 8019"/>
              <a:gd name="T38" fmla="*/ 5192 w 8074"/>
              <a:gd name="T39" fmla="*/ 8019 h 8019"/>
              <a:gd name="T40" fmla="*/ 2882 w 8074"/>
              <a:gd name="T41" fmla="*/ 8019 h 8019"/>
              <a:gd name="T42" fmla="*/ 1339 w 8074"/>
              <a:gd name="T43" fmla="*/ 7117 h 8019"/>
              <a:gd name="T44" fmla="*/ 1224 w 8074"/>
              <a:gd name="T45" fmla="*/ 5760 h 8019"/>
              <a:gd name="T46" fmla="*/ 110 w 8074"/>
              <a:gd name="T47" fmla="*/ 4992 h 8019"/>
              <a:gd name="T48" fmla="*/ 2 w 8074"/>
              <a:gd name="T49" fmla="*/ 4000 h 8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74" h="8019">
                <a:moveTo>
                  <a:pt x="4014" y="5760"/>
                </a:moveTo>
                <a:cubicBezTo>
                  <a:pt x="4711" y="5760"/>
                  <a:pt x="5338" y="5341"/>
                  <a:pt x="5605" y="4697"/>
                </a:cubicBezTo>
                <a:cubicBezTo>
                  <a:pt x="5871" y="4054"/>
                  <a:pt x="5724" y="3313"/>
                  <a:pt x="5232" y="2821"/>
                </a:cubicBezTo>
                <a:cubicBezTo>
                  <a:pt x="4739" y="2329"/>
                  <a:pt x="3999" y="2181"/>
                  <a:pt x="3356" y="2448"/>
                </a:cubicBezTo>
                <a:cubicBezTo>
                  <a:pt x="2712" y="2714"/>
                  <a:pt x="2293" y="3342"/>
                  <a:pt x="2293" y="4038"/>
                </a:cubicBezTo>
                <a:cubicBezTo>
                  <a:pt x="2293" y="4989"/>
                  <a:pt x="3064" y="5760"/>
                  <a:pt x="4014" y="5760"/>
                </a:cubicBezTo>
                <a:close/>
                <a:moveTo>
                  <a:pt x="2" y="4000"/>
                </a:moveTo>
                <a:cubicBezTo>
                  <a:pt x="2" y="3716"/>
                  <a:pt x="30" y="3433"/>
                  <a:pt x="85" y="3155"/>
                </a:cubicBezTo>
                <a:cubicBezTo>
                  <a:pt x="569" y="3095"/>
                  <a:pt x="993" y="2804"/>
                  <a:pt x="1224" y="2374"/>
                </a:cubicBezTo>
                <a:cubicBezTo>
                  <a:pt x="1473" y="1925"/>
                  <a:pt x="1497" y="1385"/>
                  <a:pt x="1288" y="915"/>
                </a:cubicBezTo>
                <a:cubicBezTo>
                  <a:pt x="1715" y="502"/>
                  <a:pt x="2229" y="189"/>
                  <a:pt x="2792" y="0"/>
                </a:cubicBezTo>
                <a:cubicBezTo>
                  <a:pt x="3063" y="421"/>
                  <a:pt x="3529" y="676"/>
                  <a:pt x="4030" y="676"/>
                </a:cubicBezTo>
                <a:cubicBezTo>
                  <a:pt x="4531" y="676"/>
                  <a:pt x="4998" y="421"/>
                  <a:pt x="5269" y="0"/>
                </a:cubicBezTo>
                <a:cubicBezTo>
                  <a:pt x="5832" y="195"/>
                  <a:pt x="6343" y="515"/>
                  <a:pt x="6766" y="934"/>
                </a:cubicBezTo>
                <a:cubicBezTo>
                  <a:pt x="6571" y="1396"/>
                  <a:pt x="6597" y="1921"/>
                  <a:pt x="6837" y="2362"/>
                </a:cubicBezTo>
                <a:cubicBezTo>
                  <a:pt x="7063" y="2780"/>
                  <a:pt x="7473" y="3068"/>
                  <a:pt x="7944" y="3136"/>
                </a:cubicBezTo>
                <a:cubicBezTo>
                  <a:pt x="8074" y="3744"/>
                  <a:pt x="8074" y="4372"/>
                  <a:pt x="7944" y="4979"/>
                </a:cubicBezTo>
                <a:cubicBezTo>
                  <a:pt x="7475" y="5052"/>
                  <a:pt x="7067" y="5341"/>
                  <a:pt x="6843" y="5760"/>
                </a:cubicBezTo>
                <a:cubicBezTo>
                  <a:pt x="6620" y="6168"/>
                  <a:pt x="6580" y="6652"/>
                  <a:pt x="6734" y="7091"/>
                </a:cubicBezTo>
                <a:cubicBezTo>
                  <a:pt x="6298" y="7514"/>
                  <a:pt x="5770" y="7832"/>
                  <a:pt x="5192" y="8019"/>
                </a:cubicBezTo>
                <a:cubicBezTo>
                  <a:pt x="4605" y="7268"/>
                  <a:pt x="3468" y="7268"/>
                  <a:pt x="2882" y="8019"/>
                </a:cubicBezTo>
                <a:cubicBezTo>
                  <a:pt x="2306" y="7840"/>
                  <a:pt x="1778" y="7531"/>
                  <a:pt x="1339" y="7117"/>
                </a:cubicBezTo>
                <a:cubicBezTo>
                  <a:pt x="1499" y="6669"/>
                  <a:pt x="1457" y="6174"/>
                  <a:pt x="1224" y="5760"/>
                </a:cubicBezTo>
                <a:cubicBezTo>
                  <a:pt x="995" y="5342"/>
                  <a:pt x="582" y="5057"/>
                  <a:pt x="110" y="4992"/>
                </a:cubicBezTo>
                <a:cubicBezTo>
                  <a:pt x="37" y="4667"/>
                  <a:pt x="0" y="4334"/>
                  <a:pt x="2" y="4000"/>
                </a:cubicBezTo>
                <a:close/>
              </a:path>
            </a:pathLst>
          </a:cu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cxnSp>
        <p:nvCxnSpPr>
          <p:cNvPr id="140" name="直接连接符 139">
            <a:extLst>
              <a:ext uri="{FF2B5EF4-FFF2-40B4-BE49-F238E27FC236}">
                <a16:creationId xmlns:a16="http://schemas.microsoft.com/office/drawing/2014/main" id="{BBA41878-7A86-4455-8F9F-03D5F62DA6F1}"/>
              </a:ext>
            </a:extLst>
          </p:cNvPr>
          <p:cNvCxnSpPr/>
          <p:nvPr/>
        </p:nvCxnSpPr>
        <p:spPr>
          <a:xfrm flipH="1">
            <a:off x="-6985" y="3521149"/>
            <a:ext cx="12192635" cy="0"/>
          </a:xfrm>
          <a:prstGeom prst="line">
            <a:avLst/>
          </a:prstGeom>
          <a:ln w="127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C7FE05EB-6571-45DB-BBD0-733CBA171133}"/>
              </a:ext>
            </a:extLst>
          </p:cNvPr>
          <p:cNvGrpSpPr/>
          <p:nvPr/>
        </p:nvGrpSpPr>
        <p:grpSpPr>
          <a:xfrm>
            <a:off x="949820" y="3410659"/>
            <a:ext cx="2246572" cy="2700294"/>
            <a:chOff x="949820" y="3410659"/>
            <a:chExt cx="2246572" cy="2700294"/>
          </a:xfrm>
        </p:grpSpPr>
        <p:sp>
          <p:nvSpPr>
            <p:cNvPr id="119" name="îṡḷíḑè">
              <a:extLst>
                <a:ext uri="{FF2B5EF4-FFF2-40B4-BE49-F238E27FC236}">
                  <a16:creationId xmlns:a16="http://schemas.microsoft.com/office/drawing/2014/main" id="{147F3238-7BAB-40CD-AB72-06E7DE361B9E}"/>
                </a:ext>
              </a:extLst>
            </p:cNvPr>
            <p:cNvSpPr/>
            <p:nvPr/>
          </p:nvSpPr>
          <p:spPr>
            <a:xfrm>
              <a:off x="949820" y="3738456"/>
              <a:ext cx="2246572" cy="2372497"/>
            </a:xfrm>
            <a:prstGeom prst="rect">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
          <p:nvSpPr>
            <p:cNvPr id="127" name="išḷiḓé">
              <a:extLst>
                <a:ext uri="{FF2B5EF4-FFF2-40B4-BE49-F238E27FC236}">
                  <a16:creationId xmlns:a16="http://schemas.microsoft.com/office/drawing/2014/main" id="{A4523E8B-306B-4AF4-9670-AB46E661FE47}"/>
                </a:ext>
              </a:extLst>
            </p:cNvPr>
            <p:cNvSpPr txBox="1"/>
            <p:nvPr/>
          </p:nvSpPr>
          <p:spPr bwMode="auto">
            <a:xfrm>
              <a:off x="1230281" y="4165316"/>
              <a:ext cx="1685650" cy="4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spcBef>
                  <a:spcPct val="0"/>
                </a:spcBef>
              </a:pPr>
              <a:r>
                <a:rPr lang="zh-CN" altLang="en-US" sz="2000" b="1">
                  <a:cs typeface="+mn-ea"/>
                  <a:sym typeface="+mn-lt"/>
                </a:rPr>
                <a:t>小标题</a:t>
              </a:r>
              <a:endParaRPr lang="en-US" altLang="zh-CN" sz="2000" b="1" dirty="0">
                <a:cs typeface="+mn-ea"/>
                <a:sym typeface="+mn-lt"/>
              </a:endParaRPr>
            </a:p>
          </p:txBody>
        </p:sp>
        <p:sp>
          <p:nvSpPr>
            <p:cNvPr id="128" name="ïṩ1iḍe">
              <a:extLst>
                <a:ext uri="{FF2B5EF4-FFF2-40B4-BE49-F238E27FC236}">
                  <a16:creationId xmlns:a16="http://schemas.microsoft.com/office/drawing/2014/main" id="{A4F1E5D6-2E06-44DB-A488-4BAEAA197FBB}"/>
                </a:ext>
              </a:extLst>
            </p:cNvPr>
            <p:cNvSpPr/>
            <p:nvPr/>
          </p:nvSpPr>
          <p:spPr bwMode="auto">
            <a:xfrm>
              <a:off x="1229995" y="4607634"/>
              <a:ext cx="1685925" cy="126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spcBef>
                  <a:spcPct val="0"/>
                </a:spcBef>
              </a:pPr>
              <a:r>
                <a:rPr lang="zh-CN" altLang="en-US" sz="1400">
                  <a:cs typeface="+mn-ea"/>
                  <a:sym typeface="+mn-lt"/>
                </a:rPr>
                <a:t>在这里输入内容在这里输入内容</a:t>
              </a:r>
              <a:endParaRPr lang="en-US" altLang="zh-CN" sz="1400">
                <a:cs typeface="+mn-ea"/>
                <a:sym typeface="+mn-lt"/>
              </a:endParaRPr>
            </a:p>
            <a:p>
              <a:pPr algn="ctr">
                <a:lnSpc>
                  <a:spcPct val="150000"/>
                </a:lnSpc>
                <a:spcBef>
                  <a:spcPct val="0"/>
                </a:spcBef>
              </a:pPr>
              <a:r>
                <a:rPr lang="en-US" altLang="zh-CN" sz="1400">
                  <a:cs typeface="+mn-ea"/>
                  <a:sym typeface="+mn-lt"/>
                </a:rPr>
                <a:t>… …</a:t>
              </a:r>
              <a:endParaRPr lang="zh-CN" altLang="en-US" sz="1400" dirty="0">
                <a:cs typeface="+mn-ea"/>
                <a:sym typeface="+mn-lt"/>
              </a:endParaRPr>
            </a:p>
          </p:txBody>
        </p:sp>
        <p:sp>
          <p:nvSpPr>
            <p:cNvPr id="141" name="iSḻîdé">
              <a:extLst>
                <a:ext uri="{FF2B5EF4-FFF2-40B4-BE49-F238E27FC236}">
                  <a16:creationId xmlns:a16="http://schemas.microsoft.com/office/drawing/2014/main" id="{8F74BA2D-2839-477A-A812-6579DBB5573B}"/>
                </a:ext>
              </a:extLst>
            </p:cNvPr>
            <p:cNvSpPr/>
            <p:nvPr/>
          </p:nvSpPr>
          <p:spPr>
            <a:xfrm>
              <a:off x="1983105" y="3410659"/>
              <a:ext cx="180001" cy="180001"/>
            </a:xfrm>
            <a:prstGeom prst="ellipse">
              <a:avLst/>
            </a:prstGeom>
            <a:solidFill>
              <a:schemeClr val="accent1"/>
            </a:solidFill>
            <a:ln w="28575"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grpSp>
      <p:sp>
        <p:nvSpPr>
          <p:cNvPr id="142" name="íSľiḓe">
            <a:extLst>
              <a:ext uri="{FF2B5EF4-FFF2-40B4-BE49-F238E27FC236}">
                <a16:creationId xmlns:a16="http://schemas.microsoft.com/office/drawing/2014/main" id="{E119C261-4966-4269-893B-528AE8A86851}"/>
              </a:ext>
            </a:extLst>
          </p:cNvPr>
          <p:cNvSpPr/>
          <p:nvPr/>
        </p:nvSpPr>
        <p:spPr>
          <a:xfrm>
            <a:off x="4642485" y="3410659"/>
            <a:ext cx="180001" cy="180001"/>
          </a:xfrm>
          <a:prstGeom prst="ellipse">
            <a:avLst/>
          </a:prstGeom>
          <a:solidFill>
            <a:schemeClr val="accent4"/>
          </a:solidFill>
          <a:ln w="28575"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
        <p:nvSpPr>
          <p:cNvPr id="143" name="îslîḋe">
            <a:extLst>
              <a:ext uri="{FF2B5EF4-FFF2-40B4-BE49-F238E27FC236}">
                <a16:creationId xmlns:a16="http://schemas.microsoft.com/office/drawing/2014/main" id="{0E2E3E2B-47FD-4418-B9A9-D1DEC61815AF}"/>
              </a:ext>
            </a:extLst>
          </p:cNvPr>
          <p:cNvSpPr/>
          <p:nvPr/>
        </p:nvSpPr>
        <p:spPr>
          <a:xfrm>
            <a:off x="7307580" y="3410659"/>
            <a:ext cx="180001" cy="180001"/>
          </a:xfrm>
          <a:prstGeom prst="ellipse">
            <a:avLst/>
          </a:prstGeom>
          <a:solidFill>
            <a:schemeClr val="accent1"/>
          </a:solidFill>
          <a:ln w="28575"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
        <p:nvSpPr>
          <p:cNvPr id="144" name="îşḷíḍê">
            <a:extLst>
              <a:ext uri="{FF2B5EF4-FFF2-40B4-BE49-F238E27FC236}">
                <a16:creationId xmlns:a16="http://schemas.microsoft.com/office/drawing/2014/main" id="{2835ADD4-74B7-4D48-9CC0-8F0FA63FF5CF}"/>
              </a:ext>
            </a:extLst>
          </p:cNvPr>
          <p:cNvSpPr/>
          <p:nvPr/>
        </p:nvSpPr>
        <p:spPr>
          <a:xfrm>
            <a:off x="9947275" y="3410659"/>
            <a:ext cx="180001" cy="180001"/>
          </a:xfrm>
          <a:prstGeom prst="ellipse">
            <a:avLst/>
          </a:prstGeom>
          <a:solidFill>
            <a:schemeClr val="accent1"/>
          </a:solidFill>
          <a:ln w="28575"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cs typeface="+mn-ea"/>
              <a:sym typeface="+mn-lt"/>
            </a:endParaRPr>
          </a:p>
        </p:txBody>
      </p:sp>
    </p:spTree>
    <p:custDataLst>
      <p:tags r:id="rId1"/>
    </p:custDataLst>
    <p:extLst>
      <p:ext uri="{BB962C8B-B14F-4D97-AF65-F5344CB8AC3E}">
        <p14:creationId xmlns:p14="http://schemas.microsoft.com/office/powerpoint/2010/main" val="3124714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0B4EBA-FCE3-4D1A-85A4-2546B55DBA1B}"/>
              </a:ext>
            </a:extLst>
          </p:cNvPr>
          <p:cNvSpPr>
            <a:spLocks noGrp="1"/>
          </p:cNvSpPr>
          <p:nvPr>
            <p:ph type="title"/>
          </p:nvPr>
        </p:nvSpPr>
        <p:spPr/>
        <p:txBody>
          <a:bodyPr/>
          <a:lstStyle/>
          <a:p>
            <a:r>
              <a:rPr lang="en-US" altLang="zh-CN" dirty="0">
                <a:latin typeface="+mn-lt"/>
                <a:ea typeface="+mn-ea"/>
                <a:cs typeface="+mn-ea"/>
                <a:sym typeface="+mn-lt"/>
              </a:rPr>
              <a:t>4.5 </a:t>
            </a:r>
            <a:r>
              <a:rPr lang="zh-CN" altLang="en-US" dirty="0">
                <a:latin typeface="+mn-lt"/>
                <a:ea typeface="+mn-ea"/>
                <a:cs typeface="+mn-ea"/>
                <a:sym typeface="+mn-lt"/>
              </a:rPr>
              <a:t>图文列举</a:t>
            </a:r>
          </a:p>
        </p:txBody>
      </p:sp>
      <p:sp>
        <p:nvSpPr>
          <p:cNvPr id="3" name="灯片编号占位符 2">
            <a:extLst>
              <a:ext uri="{FF2B5EF4-FFF2-40B4-BE49-F238E27FC236}">
                <a16:creationId xmlns:a16="http://schemas.microsoft.com/office/drawing/2014/main" id="{C5D1B229-0420-486D-B429-6F53226A981C}"/>
              </a:ext>
            </a:extLst>
          </p:cNvPr>
          <p:cNvSpPr>
            <a:spLocks noGrp="1"/>
          </p:cNvSpPr>
          <p:nvPr>
            <p:ph type="sldNum" sz="quarter" idx="12"/>
          </p:nvPr>
        </p:nvSpPr>
        <p:spPr/>
        <p:txBody>
          <a:bodyPr/>
          <a:lstStyle/>
          <a:p>
            <a:fld id="{5DD3DB80-B894-403A-B48E-6FDC1A72010E}" type="slidenum">
              <a:rPr lang="en-US" altLang="zh-CN" smtClean="0">
                <a:cs typeface="+mn-ea"/>
                <a:sym typeface="+mn-lt"/>
              </a:rPr>
              <a:pPr/>
              <a:t>33</a:t>
            </a:fld>
            <a:endParaRPr lang="en-US" altLang="zh-CN">
              <a:cs typeface="+mn-ea"/>
              <a:sym typeface="+mn-lt"/>
            </a:endParaRPr>
          </a:p>
        </p:txBody>
      </p:sp>
      <p:pic>
        <p:nvPicPr>
          <p:cNvPr id="39" name="图片 38">
            <a:extLst>
              <a:ext uri="{FF2B5EF4-FFF2-40B4-BE49-F238E27FC236}">
                <a16:creationId xmlns:a16="http://schemas.microsoft.com/office/drawing/2014/main" id="{F52CB2C2-E287-4D7B-912A-DCCBE4F66DD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75011" y="1312534"/>
            <a:ext cx="3845475" cy="4917440"/>
          </a:xfrm>
          <a:prstGeom prst="roundRect">
            <a:avLst>
              <a:gd name="adj" fmla="val 10584"/>
            </a:avLst>
          </a:prstGeom>
        </p:spPr>
      </p:pic>
      <p:grpSp>
        <p:nvGrpSpPr>
          <p:cNvPr id="140" name="组合 139">
            <a:extLst>
              <a:ext uri="{FF2B5EF4-FFF2-40B4-BE49-F238E27FC236}">
                <a16:creationId xmlns:a16="http://schemas.microsoft.com/office/drawing/2014/main" id="{BEEDC6FA-ABBB-4F50-A1A3-A9D9175A4B36}"/>
              </a:ext>
            </a:extLst>
          </p:cNvPr>
          <p:cNvGrpSpPr/>
          <p:nvPr/>
        </p:nvGrpSpPr>
        <p:grpSpPr>
          <a:xfrm>
            <a:off x="974818" y="1878787"/>
            <a:ext cx="5993142" cy="4114942"/>
            <a:chOff x="1437805" y="2173242"/>
            <a:chExt cx="4771970" cy="3276475"/>
          </a:xfrm>
        </p:grpSpPr>
        <p:cxnSp>
          <p:nvCxnSpPr>
            <p:cNvPr id="4" name="直接连接符 3">
              <a:extLst>
                <a:ext uri="{FF2B5EF4-FFF2-40B4-BE49-F238E27FC236}">
                  <a16:creationId xmlns:a16="http://schemas.microsoft.com/office/drawing/2014/main" id="{DEAB59DB-457D-4F71-8F9E-B0C9ADF66B3A}"/>
                </a:ext>
              </a:extLst>
            </p:cNvPr>
            <p:cNvCxnSpPr/>
            <p:nvPr/>
          </p:nvCxnSpPr>
          <p:spPr>
            <a:xfrm>
              <a:off x="3821852" y="2455079"/>
              <a:ext cx="0" cy="2632356"/>
            </a:xfrm>
            <a:prstGeom prst="line">
              <a:avLst/>
            </a:prstGeom>
            <a:ln w="9525">
              <a:solidFill>
                <a:schemeClr val="tx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D1307CD5-F089-4F65-BDD5-A945474F66E3}"/>
                </a:ext>
              </a:extLst>
            </p:cNvPr>
            <p:cNvCxnSpPr>
              <a:cxnSpLocks/>
            </p:cNvCxnSpPr>
            <p:nvPr/>
          </p:nvCxnSpPr>
          <p:spPr>
            <a:xfrm>
              <a:off x="1871809" y="3771256"/>
              <a:ext cx="4329324" cy="0"/>
            </a:xfrm>
            <a:prstGeom prst="line">
              <a:avLst/>
            </a:prstGeom>
            <a:ln w="9525">
              <a:solidFill>
                <a:schemeClr val="tx1">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iṥḷîďê">
              <a:extLst>
                <a:ext uri="{FF2B5EF4-FFF2-40B4-BE49-F238E27FC236}">
                  <a16:creationId xmlns:a16="http://schemas.microsoft.com/office/drawing/2014/main" id="{6DB4D5AC-BA16-486C-9858-0816A0A730F0}"/>
                </a:ext>
              </a:extLst>
            </p:cNvPr>
            <p:cNvSpPr/>
            <p:nvPr/>
          </p:nvSpPr>
          <p:spPr>
            <a:xfrm>
              <a:off x="3262909" y="3525594"/>
              <a:ext cx="1080120" cy="416499"/>
            </a:xfrm>
            <a:prstGeom prst="roundRect">
              <a:avLst>
                <a:gd name="adj" fmla="val 1369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zh-CN" altLang="en-US" sz="2800" b="1" dirty="0">
                  <a:cs typeface="+mn-ea"/>
                  <a:sym typeface="+mn-lt"/>
                </a:rPr>
                <a:t>关键词</a:t>
              </a:r>
            </a:p>
          </p:txBody>
        </p:sp>
        <p:grpSp>
          <p:nvGrpSpPr>
            <p:cNvPr id="115" name="Group 88">
              <a:extLst>
                <a:ext uri="{FF2B5EF4-FFF2-40B4-BE49-F238E27FC236}">
                  <a16:creationId xmlns:a16="http://schemas.microsoft.com/office/drawing/2014/main" id="{74AB3783-49FC-4290-955A-4AB643480C4A}"/>
                </a:ext>
              </a:extLst>
            </p:cNvPr>
            <p:cNvGrpSpPr/>
            <p:nvPr/>
          </p:nvGrpSpPr>
          <p:grpSpPr>
            <a:xfrm>
              <a:off x="1437805" y="2173242"/>
              <a:ext cx="1837621" cy="1482913"/>
              <a:chOff x="1247292" y="2928253"/>
              <a:chExt cx="1837621" cy="1482913"/>
            </a:xfrm>
          </p:grpSpPr>
          <p:sp>
            <p:nvSpPr>
              <p:cNvPr id="116" name="TextBox 9">
                <a:extLst>
                  <a:ext uri="{FF2B5EF4-FFF2-40B4-BE49-F238E27FC236}">
                    <a16:creationId xmlns:a16="http://schemas.microsoft.com/office/drawing/2014/main" id="{64E30A47-6878-44DB-BBB2-7C0B6792EC48}"/>
                  </a:ext>
                </a:extLst>
              </p:cNvPr>
              <p:cNvSpPr txBox="1"/>
              <p:nvPr/>
            </p:nvSpPr>
            <p:spPr>
              <a:xfrm>
                <a:off x="1524919" y="3549390"/>
                <a:ext cx="1261885" cy="307777"/>
              </a:xfrm>
              <a:prstGeom prst="rect">
                <a:avLst/>
              </a:prstGeom>
              <a:noFill/>
            </p:spPr>
            <p:txBody>
              <a:bodyPr wrap="non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400" b="1" dirty="0">
                    <a:cs typeface="+mn-ea"/>
                    <a:sym typeface="+mn-lt"/>
                  </a:rPr>
                  <a:t>小标题</a:t>
                </a:r>
              </a:p>
            </p:txBody>
          </p:sp>
          <p:sp>
            <p:nvSpPr>
              <p:cNvPr id="117" name="TextBox 10">
                <a:extLst>
                  <a:ext uri="{FF2B5EF4-FFF2-40B4-BE49-F238E27FC236}">
                    <a16:creationId xmlns:a16="http://schemas.microsoft.com/office/drawing/2014/main" id="{36E50960-32AB-495F-BD81-BB443832C471}"/>
                  </a:ext>
                </a:extLst>
              </p:cNvPr>
              <p:cNvSpPr txBox="1"/>
              <p:nvPr/>
            </p:nvSpPr>
            <p:spPr>
              <a:xfrm>
                <a:off x="1247292" y="3857167"/>
                <a:ext cx="1837621" cy="553999"/>
              </a:xfrm>
              <a:prstGeom prst="rect">
                <a:avLst/>
              </a:prstGeom>
              <a:noFill/>
            </p:spPr>
            <p:txBody>
              <a:bodyPr wrap="square">
                <a:normAutofit fontScale="92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在这里输入内容在这里输入内容在这里输入内容</a:t>
                </a:r>
                <a:endParaRPr lang="zh-CN" altLang="en-US" sz="1400" dirty="0">
                  <a:cs typeface="+mn-ea"/>
                  <a:sym typeface="+mn-lt"/>
                </a:endParaRPr>
              </a:p>
            </p:txBody>
          </p:sp>
          <p:sp>
            <p:nvSpPr>
              <p:cNvPr id="118" name="Oval 73">
                <a:extLst>
                  <a:ext uri="{FF2B5EF4-FFF2-40B4-BE49-F238E27FC236}">
                    <a16:creationId xmlns:a16="http://schemas.microsoft.com/office/drawing/2014/main" id="{80888171-6865-4D56-B98C-1686010BD578}"/>
                  </a:ext>
                </a:extLst>
              </p:cNvPr>
              <p:cNvSpPr/>
              <p:nvPr/>
            </p:nvSpPr>
            <p:spPr>
              <a:xfrm>
                <a:off x="1889864" y="2928253"/>
                <a:ext cx="540000" cy="540000"/>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3600">
                  <a:cs typeface="+mn-ea"/>
                  <a:sym typeface="+mn-lt"/>
                </a:endParaRPr>
              </a:p>
            </p:txBody>
          </p:sp>
          <p:sp>
            <p:nvSpPr>
              <p:cNvPr id="119" name="Freeform: Shape 74">
                <a:extLst>
                  <a:ext uri="{FF2B5EF4-FFF2-40B4-BE49-F238E27FC236}">
                    <a16:creationId xmlns:a16="http://schemas.microsoft.com/office/drawing/2014/main" id="{F0BC50FE-F48F-4350-9482-45A1E7D40A43}"/>
                  </a:ext>
                </a:extLst>
              </p:cNvPr>
              <p:cNvSpPr>
                <a:spLocks/>
              </p:cNvSpPr>
              <p:nvPr/>
            </p:nvSpPr>
            <p:spPr bwMode="auto">
              <a:xfrm>
                <a:off x="1994402" y="3032791"/>
                <a:ext cx="330924" cy="330924"/>
              </a:xfrm>
              <a:custGeom>
                <a:avLst/>
                <a:gdLst>
                  <a:gd name="T0" fmla="*/ 2 w 12414"/>
                  <a:gd name="T1" fmla="*/ 1237 h 12412"/>
                  <a:gd name="T2" fmla="*/ 1237 w 12414"/>
                  <a:gd name="T3" fmla="*/ 0 h 12412"/>
                  <a:gd name="T4" fmla="*/ 11179 w 12414"/>
                  <a:gd name="T5" fmla="*/ 0 h 12412"/>
                  <a:gd name="T6" fmla="*/ 12414 w 12414"/>
                  <a:gd name="T7" fmla="*/ 1237 h 12412"/>
                  <a:gd name="T8" fmla="*/ 12414 w 12414"/>
                  <a:gd name="T9" fmla="*/ 8692 h 12412"/>
                  <a:gd name="T10" fmla="*/ 11179 w 12414"/>
                  <a:gd name="T11" fmla="*/ 9930 h 12412"/>
                  <a:gd name="T12" fmla="*/ 1237 w 12414"/>
                  <a:gd name="T13" fmla="*/ 9930 h 12412"/>
                  <a:gd name="T14" fmla="*/ 2 w 12414"/>
                  <a:gd name="T15" fmla="*/ 8692 h 12412"/>
                  <a:gd name="T16" fmla="*/ 2 w 12414"/>
                  <a:gd name="T17" fmla="*/ 1237 h 12412"/>
                  <a:gd name="T18" fmla="*/ 1243 w 12414"/>
                  <a:gd name="T19" fmla="*/ 1863 h 12412"/>
                  <a:gd name="T20" fmla="*/ 1243 w 12414"/>
                  <a:gd name="T21" fmla="*/ 8067 h 12412"/>
                  <a:gd name="T22" fmla="*/ 1864 w 12414"/>
                  <a:gd name="T23" fmla="*/ 8688 h 12412"/>
                  <a:gd name="T24" fmla="*/ 10552 w 12414"/>
                  <a:gd name="T25" fmla="*/ 8688 h 12412"/>
                  <a:gd name="T26" fmla="*/ 11173 w 12414"/>
                  <a:gd name="T27" fmla="*/ 8067 h 12412"/>
                  <a:gd name="T28" fmla="*/ 11173 w 12414"/>
                  <a:gd name="T29" fmla="*/ 1863 h 12412"/>
                  <a:gd name="T30" fmla="*/ 10552 w 12414"/>
                  <a:gd name="T31" fmla="*/ 1241 h 12412"/>
                  <a:gd name="T32" fmla="*/ 1864 w 12414"/>
                  <a:gd name="T33" fmla="*/ 1241 h 12412"/>
                  <a:gd name="T34" fmla="*/ 1243 w 12414"/>
                  <a:gd name="T35" fmla="*/ 1863 h 12412"/>
                  <a:gd name="T36" fmla="*/ 2484 w 12414"/>
                  <a:gd name="T37" fmla="*/ 7446 h 12412"/>
                  <a:gd name="T38" fmla="*/ 2484 w 12414"/>
                  <a:gd name="T39" fmla="*/ 2482 h 12412"/>
                  <a:gd name="T40" fmla="*/ 9932 w 12414"/>
                  <a:gd name="T41" fmla="*/ 2484 h 12412"/>
                  <a:gd name="T42" fmla="*/ 9931 w 12414"/>
                  <a:gd name="T43" fmla="*/ 7447 h 12412"/>
                  <a:gd name="T44" fmla="*/ 2484 w 12414"/>
                  <a:gd name="T45" fmla="*/ 7446 h 12412"/>
                  <a:gd name="T46" fmla="*/ 2 w 12414"/>
                  <a:gd name="T47" fmla="*/ 11791 h 12412"/>
                  <a:gd name="T48" fmla="*/ 618 w 12414"/>
                  <a:gd name="T49" fmla="*/ 11171 h 12412"/>
                  <a:gd name="T50" fmla="*/ 11798 w 12414"/>
                  <a:gd name="T51" fmla="*/ 11171 h 12412"/>
                  <a:gd name="T52" fmla="*/ 12414 w 12414"/>
                  <a:gd name="T53" fmla="*/ 11791 h 12412"/>
                  <a:gd name="T54" fmla="*/ 11798 w 12414"/>
                  <a:gd name="T55" fmla="*/ 12412 h 12412"/>
                  <a:gd name="T56" fmla="*/ 618 w 12414"/>
                  <a:gd name="T57" fmla="*/ 12412 h 12412"/>
                  <a:gd name="T58" fmla="*/ 2 w 12414"/>
                  <a:gd name="T59" fmla="*/ 11791 h 12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14" h="12412">
                    <a:moveTo>
                      <a:pt x="2" y="1237"/>
                    </a:moveTo>
                    <a:cubicBezTo>
                      <a:pt x="2" y="554"/>
                      <a:pt x="559" y="0"/>
                      <a:pt x="1237" y="0"/>
                    </a:cubicBezTo>
                    <a:lnTo>
                      <a:pt x="11179" y="0"/>
                    </a:lnTo>
                    <a:cubicBezTo>
                      <a:pt x="11860" y="0"/>
                      <a:pt x="12414" y="555"/>
                      <a:pt x="12414" y="1237"/>
                    </a:cubicBezTo>
                    <a:lnTo>
                      <a:pt x="12414" y="8692"/>
                    </a:lnTo>
                    <a:cubicBezTo>
                      <a:pt x="12413" y="9374"/>
                      <a:pt x="11861" y="9927"/>
                      <a:pt x="11179" y="9930"/>
                    </a:cubicBezTo>
                    <a:lnTo>
                      <a:pt x="1237" y="9930"/>
                    </a:lnTo>
                    <a:cubicBezTo>
                      <a:pt x="556" y="9930"/>
                      <a:pt x="2" y="9374"/>
                      <a:pt x="2" y="8692"/>
                    </a:cubicBezTo>
                    <a:lnTo>
                      <a:pt x="2" y="1237"/>
                    </a:lnTo>
                    <a:close/>
                    <a:moveTo>
                      <a:pt x="1243" y="1863"/>
                    </a:moveTo>
                    <a:lnTo>
                      <a:pt x="1243" y="8067"/>
                    </a:lnTo>
                    <a:cubicBezTo>
                      <a:pt x="1243" y="8405"/>
                      <a:pt x="1521" y="8688"/>
                      <a:pt x="1864" y="8688"/>
                    </a:cubicBezTo>
                    <a:lnTo>
                      <a:pt x="10552" y="8688"/>
                    </a:lnTo>
                    <a:cubicBezTo>
                      <a:pt x="10895" y="8688"/>
                      <a:pt x="11174" y="8410"/>
                      <a:pt x="11173" y="8067"/>
                    </a:cubicBezTo>
                    <a:lnTo>
                      <a:pt x="11173" y="1863"/>
                    </a:lnTo>
                    <a:cubicBezTo>
                      <a:pt x="11173" y="1524"/>
                      <a:pt x="10895" y="1241"/>
                      <a:pt x="10552" y="1241"/>
                    </a:cubicBezTo>
                    <a:lnTo>
                      <a:pt x="1864" y="1241"/>
                    </a:lnTo>
                    <a:cubicBezTo>
                      <a:pt x="1521" y="1241"/>
                      <a:pt x="1242" y="1520"/>
                      <a:pt x="1243" y="1863"/>
                    </a:cubicBezTo>
                    <a:close/>
                    <a:moveTo>
                      <a:pt x="2484" y="7446"/>
                    </a:moveTo>
                    <a:lnTo>
                      <a:pt x="2484" y="2482"/>
                    </a:lnTo>
                    <a:lnTo>
                      <a:pt x="9932" y="2484"/>
                    </a:lnTo>
                    <a:lnTo>
                      <a:pt x="9931" y="7447"/>
                    </a:lnTo>
                    <a:cubicBezTo>
                      <a:pt x="9931" y="7447"/>
                      <a:pt x="2484" y="7445"/>
                      <a:pt x="2484" y="7446"/>
                    </a:cubicBezTo>
                    <a:close/>
                    <a:moveTo>
                      <a:pt x="2" y="11791"/>
                    </a:moveTo>
                    <a:cubicBezTo>
                      <a:pt x="2" y="11449"/>
                      <a:pt x="284" y="11171"/>
                      <a:pt x="618" y="11171"/>
                    </a:cubicBezTo>
                    <a:lnTo>
                      <a:pt x="11798" y="11171"/>
                    </a:lnTo>
                    <a:cubicBezTo>
                      <a:pt x="12139" y="11171"/>
                      <a:pt x="12414" y="11446"/>
                      <a:pt x="12414" y="11791"/>
                    </a:cubicBezTo>
                    <a:cubicBezTo>
                      <a:pt x="12414" y="12134"/>
                      <a:pt x="12132" y="12412"/>
                      <a:pt x="11798" y="12412"/>
                    </a:cubicBezTo>
                    <a:lnTo>
                      <a:pt x="618" y="12412"/>
                    </a:lnTo>
                    <a:cubicBezTo>
                      <a:pt x="276" y="12412"/>
                      <a:pt x="0" y="12133"/>
                      <a:pt x="2" y="11791"/>
                    </a:cubicBezTo>
                    <a:close/>
                  </a:path>
                </a:pathLst>
              </a:custGeom>
              <a:solidFill>
                <a:schemeClr val="bg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3600">
                  <a:cs typeface="+mn-ea"/>
                  <a:sym typeface="+mn-lt"/>
                </a:endParaRPr>
              </a:p>
            </p:txBody>
          </p:sp>
        </p:grpSp>
        <p:grpSp>
          <p:nvGrpSpPr>
            <p:cNvPr id="120" name="Group 89">
              <a:extLst>
                <a:ext uri="{FF2B5EF4-FFF2-40B4-BE49-F238E27FC236}">
                  <a16:creationId xmlns:a16="http://schemas.microsoft.com/office/drawing/2014/main" id="{A3177A7B-B743-4394-A31D-1CACD66652CD}"/>
                </a:ext>
              </a:extLst>
            </p:cNvPr>
            <p:cNvGrpSpPr/>
            <p:nvPr/>
          </p:nvGrpSpPr>
          <p:grpSpPr>
            <a:xfrm>
              <a:off x="4372154" y="2173242"/>
              <a:ext cx="1837621" cy="1482913"/>
              <a:chOff x="1247292" y="2928253"/>
              <a:chExt cx="1837621" cy="1482913"/>
            </a:xfrm>
          </p:grpSpPr>
          <p:sp>
            <p:nvSpPr>
              <p:cNvPr id="121" name="TextBox 9">
                <a:extLst>
                  <a:ext uri="{FF2B5EF4-FFF2-40B4-BE49-F238E27FC236}">
                    <a16:creationId xmlns:a16="http://schemas.microsoft.com/office/drawing/2014/main" id="{D10237E6-1E89-4D2A-BA53-2A0A963B3763}"/>
                  </a:ext>
                </a:extLst>
              </p:cNvPr>
              <p:cNvSpPr txBox="1"/>
              <p:nvPr/>
            </p:nvSpPr>
            <p:spPr>
              <a:xfrm>
                <a:off x="1524919" y="3549390"/>
                <a:ext cx="1261885" cy="307777"/>
              </a:xfrm>
              <a:prstGeom prst="rect">
                <a:avLst/>
              </a:prstGeom>
              <a:noFill/>
            </p:spPr>
            <p:txBody>
              <a:bodyPr wrap="non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400" b="1" dirty="0">
                    <a:cs typeface="+mn-ea"/>
                    <a:sym typeface="+mn-lt"/>
                  </a:rPr>
                  <a:t>小标题</a:t>
                </a:r>
              </a:p>
            </p:txBody>
          </p:sp>
          <p:sp>
            <p:nvSpPr>
              <p:cNvPr id="122" name="TextBox 10">
                <a:extLst>
                  <a:ext uri="{FF2B5EF4-FFF2-40B4-BE49-F238E27FC236}">
                    <a16:creationId xmlns:a16="http://schemas.microsoft.com/office/drawing/2014/main" id="{520401F5-74E1-4D9F-A366-B83CA0CC434B}"/>
                  </a:ext>
                </a:extLst>
              </p:cNvPr>
              <p:cNvSpPr txBox="1"/>
              <p:nvPr/>
            </p:nvSpPr>
            <p:spPr>
              <a:xfrm>
                <a:off x="1247292" y="3857167"/>
                <a:ext cx="1837621" cy="553999"/>
              </a:xfrm>
              <a:prstGeom prst="rect">
                <a:avLst/>
              </a:prstGeom>
              <a:noFill/>
            </p:spPr>
            <p:txBody>
              <a:bodyPr wrap="square">
                <a:normAutofit fontScale="92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在这里输入内容在这里输入内容在这里输入内容</a:t>
                </a:r>
                <a:endParaRPr lang="zh-CN" altLang="en-US" sz="1400" dirty="0">
                  <a:cs typeface="+mn-ea"/>
                  <a:sym typeface="+mn-lt"/>
                </a:endParaRPr>
              </a:p>
            </p:txBody>
          </p:sp>
          <p:sp>
            <p:nvSpPr>
              <p:cNvPr id="123" name="Oval 73">
                <a:extLst>
                  <a:ext uri="{FF2B5EF4-FFF2-40B4-BE49-F238E27FC236}">
                    <a16:creationId xmlns:a16="http://schemas.microsoft.com/office/drawing/2014/main" id="{0D684E95-2C7B-46EC-BAD5-EBCE76B29335}"/>
                  </a:ext>
                </a:extLst>
              </p:cNvPr>
              <p:cNvSpPr/>
              <p:nvPr/>
            </p:nvSpPr>
            <p:spPr>
              <a:xfrm>
                <a:off x="1889864" y="2928253"/>
                <a:ext cx="540000" cy="540000"/>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3600">
                  <a:cs typeface="+mn-ea"/>
                  <a:sym typeface="+mn-lt"/>
                </a:endParaRPr>
              </a:p>
            </p:txBody>
          </p:sp>
          <p:sp>
            <p:nvSpPr>
              <p:cNvPr id="124" name="Freeform: Shape 74">
                <a:extLst>
                  <a:ext uri="{FF2B5EF4-FFF2-40B4-BE49-F238E27FC236}">
                    <a16:creationId xmlns:a16="http://schemas.microsoft.com/office/drawing/2014/main" id="{3FC61D1B-0675-4B7E-B078-6F85BC84FB28}"/>
                  </a:ext>
                </a:extLst>
              </p:cNvPr>
              <p:cNvSpPr>
                <a:spLocks/>
              </p:cNvSpPr>
              <p:nvPr/>
            </p:nvSpPr>
            <p:spPr bwMode="auto">
              <a:xfrm>
                <a:off x="1994402" y="3056468"/>
                <a:ext cx="330924" cy="283570"/>
              </a:xfrm>
              <a:custGeom>
                <a:avLst/>
                <a:gdLst>
                  <a:gd name="T0" fmla="*/ 10000 w 10000"/>
                  <a:gd name="T1" fmla="*/ 8035 h 8570"/>
                  <a:gd name="T2" fmla="*/ 9465 w 10000"/>
                  <a:gd name="T3" fmla="*/ 8570 h 8570"/>
                  <a:gd name="T4" fmla="*/ 7300 w 10000"/>
                  <a:gd name="T5" fmla="*/ 8414 h 8570"/>
                  <a:gd name="T6" fmla="*/ 7144 w 10000"/>
                  <a:gd name="T7" fmla="*/ 6249 h 8570"/>
                  <a:gd name="T8" fmla="*/ 7679 w 10000"/>
                  <a:gd name="T9" fmla="*/ 5714 h 8570"/>
                  <a:gd name="T10" fmla="*/ 8214 w 10000"/>
                  <a:gd name="T11" fmla="*/ 4643 h 8570"/>
                  <a:gd name="T12" fmla="*/ 5356 w 10000"/>
                  <a:gd name="T13" fmla="*/ 5714 h 8570"/>
                  <a:gd name="T14" fmla="*/ 6270 w 10000"/>
                  <a:gd name="T15" fmla="*/ 5870 h 8570"/>
                  <a:gd name="T16" fmla="*/ 6426 w 10000"/>
                  <a:gd name="T17" fmla="*/ 8035 h 8570"/>
                  <a:gd name="T18" fmla="*/ 5891 w 10000"/>
                  <a:gd name="T19" fmla="*/ 8570 h 8570"/>
                  <a:gd name="T20" fmla="*/ 3728 w 10000"/>
                  <a:gd name="T21" fmla="*/ 8414 h 8570"/>
                  <a:gd name="T22" fmla="*/ 3571 w 10000"/>
                  <a:gd name="T23" fmla="*/ 6249 h 8570"/>
                  <a:gd name="T24" fmla="*/ 4106 w 10000"/>
                  <a:gd name="T25" fmla="*/ 5714 h 8570"/>
                  <a:gd name="T26" fmla="*/ 4641 w 10000"/>
                  <a:gd name="T27" fmla="*/ 4643 h 8570"/>
                  <a:gd name="T28" fmla="*/ 1785 w 10000"/>
                  <a:gd name="T29" fmla="*/ 5714 h 8570"/>
                  <a:gd name="T30" fmla="*/ 2699 w 10000"/>
                  <a:gd name="T31" fmla="*/ 5870 h 8570"/>
                  <a:gd name="T32" fmla="*/ 2855 w 10000"/>
                  <a:gd name="T33" fmla="*/ 8035 h 8570"/>
                  <a:gd name="T34" fmla="*/ 2320 w 10000"/>
                  <a:gd name="T35" fmla="*/ 8570 h 8570"/>
                  <a:gd name="T36" fmla="*/ 156 w 10000"/>
                  <a:gd name="T37" fmla="*/ 8414 h 8570"/>
                  <a:gd name="T38" fmla="*/ 0 w 10000"/>
                  <a:gd name="T39" fmla="*/ 6249 h 8570"/>
                  <a:gd name="T40" fmla="*/ 535 w 10000"/>
                  <a:gd name="T41" fmla="*/ 5714 h 8570"/>
                  <a:gd name="T42" fmla="*/ 1070 w 10000"/>
                  <a:gd name="T43" fmla="*/ 4643 h 8570"/>
                  <a:gd name="T44" fmla="*/ 1785 w 10000"/>
                  <a:gd name="T45" fmla="*/ 3928 h 8570"/>
                  <a:gd name="T46" fmla="*/ 4641 w 10000"/>
                  <a:gd name="T47" fmla="*/ 2856 h 8570"/>
                  <a:gd name="T48" fmla="*/ 3728 w 10000"/>
                  <a:gd name="T49" fmla="*/ 2700 h 8570"/>
                  <a:gd name="T50" fmla="*/ 3571 w 10000"/>
                  <a:gd name="T51" fmla="*/ 535 h 8570"/>
                  <a:gd name="T52" fmla="*/ 4106 w 10000"/>
                  <a:gd name="T53" fmla="*/ 0 h 8570"/>
                  <a:gd name="T54" fmla="*/ 6270 w 10000"/>
                  <a:gd name="T55" fmla="*/ 156 h 8570"/>
                  <a:gd name="T56" fmla="*/ 6426 w 10000"/>
                  <a:gd name="T57" fmla="*/ 2321 h 8570"/>
                  <a:gd name="T58" fmla="*/ 5891 w 10000"/>
                  <a:gd name="T59" fmla="*/ 2856 h 8570"/>
                  <a:gd name="T60" fmla="*/ 5356 w 10000"/>
                  <a:gd name="T61" fmla="*/ 3928 h 8570"/>
                  <a:gd name="T62" fmla="*/ 8715 w 10000"/>
                  <a:gd name="T63" fmla="*/ 4140 h 8570"/>
                  <a:gd name="T64" fmla="*/ 8928 w 10000"/>
                  <a:gd name="T65" fmla="*/ 5714 h 8570"/>
                  <a:gd name="T66" fmla="*/ 9841 w 10000"/>
                  <a:gd name="T67" fmla="*/ 5870 h 8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00" h="8570">
                    <a:moveTo>
                      <a:pt x="10000" y="6249"/>
                    </a:moveTo>
                    <a:lnTo>
                      <a:pt x="10000" y="8035"/>
                    </a:lnTo>
                    <a:cubicBezTo>
                      <a:pt x="10000" y="8184"/>
                      <a:pt x="9949" y="8311"/>
                      <a:pt x="9844" y="8414"/>
                    </a:cubicBezTo>
                    <a:cubicBezTo>
                      <a:pt x="9739" y="8519"/>
                      <a:pt x="9613" y="8570"/>
                      <a:pt x="9465" y="8570"/>
                    </a:cubicBezTo>
                    <a:lnTo>
                      <a:pt x="7679" y="8570"/>
                    </a:lnTo>
                    <a:cubicBezTo>
                      <a:pt x="7530" y="8570"/>
                      <a:pt x="7403" y="8519"/>
                      <a:pt x="7300" y="8414"/>
                    </a:cubicBezTo>
                    <a:cubicBezTo>
                      <a:pt x="7195" y="8309"/>
                      <a:pt x="7144" y="8183"/>
                      <a:pt x="7144" y="8035"/>
                    </a:cubicBezTo>
                    <a:lnTo>
                      <a:pt x="7144" y="6249"/>
                    </a:lnTo>
                    <a:cubicBezTo>
                      <a:pt x="7144" y="6100"/>
                      <a:pt x="7195" y="5973"/>
                      <a:pt x="7300" y="5870"/>
                    </a:cubicBezTo>
                    <a:cubicBezTo>
                      <a:pt x="7405" y="5765"/>
                      <a:pt x="7531" y="5714"/>
                      <a:pt x="7679" y="5714"/>
                    </a:cubicBezTo>
                    <a:lnTo>
                      <a:pt x="8214" y="5714"/>
                    </a:lnTo>
                    <a:lnTo>
                      <a:pt x="8214" y="4643"/>
                    </a:lnTo>
                    <a:lnTo>
                      <a:pt x="5356" y="4643"/>
                    </a:lnTo>
                    <a:lnTo>
                      <a:pt x="5356" y="5714"/>
                    </a:lnTo>
                    <a:lnTo>
                      <a:pt x="5891" y="5714"/>
                    </a:lnTo>
                    <a:cubicBezTo>
                      <a:pt x="6040" y="5714"/>
                      <a:pt x="6168" y="5765"/>
                      <a:pt x="6270" y="5870"/>
                    </a:cubicBezTo>
                    <a:cubicBezTo>
                      <a:pt x="6375" y="5975"/>
                      <a:pt x="6426" y="6101"/>
                      <a:pt x="6426" y="6249"/>
                    </a:cubicBezTo>
                    <a:lnTo>
                      <a:pt x="6426" y="8035"/>
                    </a:lnTo>
                    <a:cubicBezTo>
                      <a:pt x="6426" y="8184"/>
                      <a:pt x="6375" y="8311"/>
                      <a:pt x="6270" y="8414"/>
                    </a:cubicBezTo>
                    <a:cubicBezTo>
                      <a:pt x="6165" y="8519"/>
                      <a:pt x="6039" y="8570"/>
                      <a:pt x="5891" y="8570"/>
                    </a:cubicBezTo>
                    <a:lnTo>
                      <a:pt x="4106" y="8570"/>
                    </a:lnTo>
                    <a:cubicBezTo>
                      <a:pt x="3958" y="8570"/>
                      <a:pt x="3830" y="8519"/>
                      <a:pt x="3728" y="8414"/>
                    </a:cubicBezTo>
                    <a:cubicBezTo>
                      <a:pt x="3623" y="8309"/>
                      <a:pt x="3571" y="8183"/>
                      <a:pt x="3571" y="8035"/>
                    </a:cubicBezTo>
                    <a:lnTo>
                      <a:pt x="3571" y="6249"/>
                    </a:lnTo>
                    <a:cubicBezTo>
                      <a:pt x="3571" y="6100"/>
                      <a:pt x="3623" y="5973"/>
                      <a:pt x="3728" y="5870"/>
                    </a:cubicBezTo>
                    <a:cubicBezTo>
                      <a:pt x="3833" y="5765"/>
                      <a:pt x="3959" y="5714"/>
                      <a:pt x="4106" y="5714"/>
                    </a:cubicBezTo>
                    <a:lnTo>
                      <a:pt x="4641" y="5714"/>
                    </a:lnTo>
                    <a:lnTo>
                      <a:pt x="4641" y="4643"/>
                    </a:lnTo>
                    <a:lnTo>
                      <a:pt x="1785" y="4643"/>
                    </a:lnTo>
                    <a:lnTo>
                      <a:pt x="1785" y="5714"/>
                    </a:lnTo>
                    <a:lnTo>
                      <a:pt x="2320" y="5714"/>
                    </a:lnTo>
                    <a:cubicBezTo>
                      <a:pt x="2469" y="5714"/>
                      <a:pt x="2596" y="5765"/>
                      <a:pt x="2699" y="5870"/>
                    </a:cubicBezTo>
                    <a:cubicBezTo>
                      <a:pt x="2804" y="5975"/>
                      <a:pt x="2855" y="6101"/>
                      <a:pt x="2855" y="6249"/>
                    </a:cubicBezTo>
                    <a:lnTo>
                      <a:pt x="2855" y="8035"/>
                    </a:lnTo>
                    <a:cubicBezTo>
                      <a:pt x="2855" y="8184"/>
                      <a:pt x="2804" y="8311"/>
                      <a:pt x="2699" y="8414"/>
                    </a:cubicBezTo>
                    <a:cubicBezTo>
                      <a:pt x="2594" y="8519"/>
                      <a:pt x="2468" y="8570"/>
                      <a:pt x="2320" y="8570"/>
                    </a:cubicBezTo>
                    <a:lnTo>
                      <a:pt x="535" y="8570"/>
                    </a:lnTo>
                    <a:cubicBezTo>
                      <a:pt x="386" y="8570"/>
                      <a:pt x="259" y="8519"/>
                      <a:pt x="156" y="8414"/>
                    </a:cubicBezTo>
                    <a:cubicBezTo>
                      <a:pt x="51" y="8310"/>
                      <a:pt x="0" y="8184"/>
                      <a:pt x="0" y="8035"/>
                    </a:cubicBezTo>
                    <a:lnTo>
                      <a:pt x="0" y="6249"/>
                    </a:lnTo>
                    <a:cubicBezTo>
                      <a:pt x="0" y="6100"/>
                      <a:pt x="51" y="5973"/>
                      <a:pt x="156" y="5870"/>
                    </a:cubicBezTo>
                    <a:cubicBezTo>
                      <a:pt x="261" y="5765"/>
                      <a:pt x="388" y="5714"/>
                      <a:pt x="535" y="5714"/>
                    </a:cubicBezTo>
                    <a:lnTo>
                      <a:pt x="1070" y="5714"/>
                    </a:lnTo>
                    <a:lnTo>
                      <a:pt x="1070" y="4643"/>
                    </a:lnTo>
                    <a:cubicBezTo>
                      <a:pt x="1070" y="4449"/>
                      <a:pt x="1140" y="4283"/>
                      <a:pt x="1283" y="4140"/>
                    </a:cubicBezTo>
                    <a:cubicBezTo>
                      <a:pt x="1424" y="3999"/>
                      <a:pt x="1591" y="3928"/>
                      <a:pt x="1785" y="3928"/>
                    </a:cubicBezTo>
                    <a:lnTo>
                      <a:pt x="4641" y="3928"/>
                    </a:lnTo>
                    <a:lnTo>
                      <a:pt x="4641" y="2856"/>
                    </a:lnTo>
                    <a:lnTo>
                      <a:pt x="4106" y="2856"/>
                    </a:lnTo>
                    <a:cubicBezTo>
                      <a:pt x="3958" y="2856"/>
                      <a:pt x="3830" y="2805"/>
                      <a:pt x="3728" y="2700"/>
                    </a:cubicBezTo>
                    <a:cubicBezTo>
                      <a:pt x="3623" y="2595"/>
                      <a:pt x="3571" y="2469"/>
                      <a:pt x="3571" y="2321"/>
                    </a:cubicBezTo>
                    <a:lnTo>
                      <a:pt x="3571" y="535"/>
                    </a:lnTo>
                    <a:cubicBezTo>
                      <a:pt x="3571" y="386"/>
                      <a:pt x="3623" y="259"/>
                      <a:pt x="3728" y="156"/>
                    </a:cubicBezTo>
                    <a:cubicBezTo>
                      <a:pt x="3833" y="51"/>
                      <a:pt x="3959" y="0"/>
                      <a:pt x="4106" y="0"/>
                    </a:cubicBezTo>
                    <a:lnTo>
                      <a:pt x="5891" y="0"/>
                    </a:lnTo>
                    <a:cubicBezTo>
                      <a:pt x="6040" y="0"/>
                      <a:pt x="6168" y="51"/>
                      <a:pt x="6270" y="156"/>
                    </a:cubicBezTo>
                    <a:cubicBezTo>
                      <a:pt x="6375" y="261"/>
                      <a:pt x="6426" y="388"/>
                      <a:pt x="6426" y="535"/>
                    </a:cubicBezTo>
                    <a:lnTo>
                      <a:pt x="6426" y="2321"/>
                    </a:lnTo>
                    <a:cubicBezTo>
                      <a:pt x="6426" y="2470"/>
                      <a:pt x="6375" y="2598"/>
                      <a:pt x="6270" y="2700"/>
                    </a:cubicBezTo>
                    <a:cubicBezTo>
                      <a:pt x="6165" y="2805"/>
                      <a:pt x="6039" y="2856"/>
                      <a:pt x="5891" y="2856"/>
                    </a:cubicBezTo>
                    <a:lnTo>
                      <a:pt x="5356" y="2856"/>
                    </a:lnTo>
                    <a:lnTo>
                      <a:pt x="5356" y="3928"/>
                    </a:lnTo>
                    <a:lnTo>
                      <a:pt x="8213" y="3928"/>
                    </a:lnTo>
                    <a:cubicBezTo>
                      <a:pt x="8406" y="3928"/>
                      <a:pt x="8573" y="3998"/>
                      <a:pt x="8715" y="4140"/>
                    </a:cubicBezTo>
                    <a:cubicBezTo>
                      <a:pt x="8856" y="4282"/>
                      <a:pt x="8928" y="4449"/>
                      <a:pt x="8928" y="4643"/>
                    </a:cubicBezTo>
                    <a:lnTo>
                      <a:pt x="8928" y="5714"/>
                    </a:lnTo>
                    <a:lnTo>
                      <a:pt x="9463" y="5714"/>
                    </a:lnTo>
                    <a:cubicBezTo>
                      <a:pt x="9611" y="5714"/>
                      <a:pt x="9739" y="5765"/>
                      <a:pt x="9841" y="5870"/>
                    </a:cubicBezTo>
                    <a:cubicBezTo>
                      <a:pt x="9949" y="5975"/>
                      <a:pt x="10000" y="6100"/>
                      <a:pt x="10000" y="6249"/>
                    </a:cubicBezTo>
                    <a:close/>
                  </a:path>
                </a:pathLst>
              </a:custGeom>
              <a:solidFill>
                <a:schemeClr val="bg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3600">
                  <a:cs typeface="+mn-ea"/>
                  <a:sym typeface="+mn-lt"/>
                </a:endParaRPr>
              </a:p>
            </p:txBody>
          </p:sp>
        </p:grpSp>
        <p:grpSp>
          <p:nvGrpSpPr>
            <p:cNvPr id="135" name="Group 104">
              <a:extLst>
                <a:ext uri="{FF2B5EF4-FFF2-40B4-BE49-F238E27FC236}">
                  <a16:creationId xmlns:a16="http://schemas.microsoft.com/office/drawing/2014/main" id="{693B8BAC-3EEC-4912-8634-1521660F40CE}"/>
                </a:ext>
              </a:extLst>
            </p:cNvPr>
            <p:cNvGrpSpPr/>
            <p:nvPr/>
          </p:nvGrpSpPr>
          <p:grpSpPr>
            <a:xfrm>
              <a:off x="1437805" y="3966804"/>
              <a:ext cx="1837621" cy="1482913"/>
              <a:chOff x="1247292" y="2928253"/>
              <a:chExt cx="1837621" cy="1482913"/>
            </a:xfrm>
          </p:grpSpPr>
          <p:sp>
            <p:nvSpPr>
              <p:cNvPr id="136" name="TextBox 9">
                <a:extLst>
                  <a:ext uri="{FF2B5EF4-FFF2-40B4-BE49-F238E27FC236}">
                    <a16:creationId xmlns:a16="http://schemas.microsoft.com/office/drawing/2014/main" id="{4C21D6E5-567C-4CB2-BD45-E34C6D038392}"/>
                  </a:ext>
                </a:extLst>
              </p:cNvPr>
              <p:cNvSpPr txBox="1"/>
              <p:nvPr/>
            </p:nvSpPr>
            <p:spPr>
              <a:xfrm>
                <a:off x="1524919" y="3549390"/>
                <a:ext cx="1261885" cy="307777"/>
              </a:xfrm>
              <a:prstGeom prst="rect">
                <a:avLst/>
              </a:prstGeom>
              <a:noFill/>
            </p:spPr>
            <p:txBody>
              <a:bodyPr wrap="non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400" b="1" dirty="0">
                    <a:cs typeface="+mn-ea"/>
                    <a:sym typeface="+mn-lt"/>
                  </a:rPr>
                  <a:t>小标题</a:t>
                </a:r>
              </a:p>
            </p:txBody>
          </p:sp>
          <p:sp>
            <p:nvSpPr>
              <p:cNvPr id="137" name="TextBox 10">
                <a:extLst>
                  <a:ext uri="{FF2B5EF4-FFF2-40B4-BE49-F238E27FC236}">
                    <a16:creationId xmlns:a16="http://schemas.microsoft.com/office/drawing/2014/main" id="{D0275AFC-DD93-4907-A8E9-D879348D58CC}"/>
                  </a:ext>
                </a:extLst>
              </p:cNvPr>
              <p:cNvSpPr txBox="1"/>
              <p:nvPr/>
            </p:nvSpPr>
            <p:spPr>
              <a:xfrm>
                <a:off x="1247292" y="3857167"/>
                <a:ext cx="1837621" cy="553999"/>
              </a:xfrm>
              <a:prstGeom prst="rect">
                <a:avLst/>
              </a:prstGeom>
              <a:noFill/>
            </p:spPr>
            <p:txBody>
              <a:bodyPr wrap="square">
                <a:normAutofit fontScale="92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在这里输入内容在这里输入内容在这里输入内容</a:t>
                </a:r>
                <a:endParaRPr lang="zh-CN" altLang="en-US" sz="1400" dirty="0">
                  <a:cs typeface="+mn-ea"/>
                  <a:sym typeface="+mn-lt"/>
                </a:endParaRPr>
              </a:p>
            </p:txBody>
          </p:sp>
          <p:sp>
            <p:nvSpPr>
              <p:cNvPr id="138" name="Oval 73">
                <a:extLst>
                  <a:ext uri="{FF2B5EF4-FFF2-40B4-BE49-F238E27FC236}">
                    <a16:creationId xmlns:a16="http://schemas.microsoft.com/office/drawing/2014/main" id="{50F617AE-F3C8-473A-802F-4CB0A5C36A3D}"/>
                  </a:ext>
                </a:extLst>
              </p:cNvPr>
              <p:cNvSpPr/>
              <p:nvPr/>
            </p:nvSpPr>
            <p:spPr>
              <a:xfrm>
                <a:off x="1889864" y="2928253"/>
                <a:ext cx="540000" cy="540000"/>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3600">
                  <a:cs typeface="+mn-ea"/>
                  <a:sym typeface="+mn-lt"/>
                </a:endParaRPr>
              </a:p>
            </p:txBody>
          </p:sp>
          <p:sp>
            <p:nvSpPr>
              <p:cNvPr id="139" name="Freeform: Shape 74">
                <a:extLst>
                  <a:ext uri="{FF2B5EF4-FFF2-40B4-BE49-F238E27FC236}">
                    <a16:creationId xmlns:a16="http://schemas.microsoft.com/office/drawing/2014/main" id="{9EB9AD1F-97C8-4EDC-A858-844F0861E472}"/>
                  </a:ext>
                </a:extLst>
              </p:cNvPr>
              <p:cNvSpPr>
                <a:spLocks/>
              </p:cNvSpPr>
              <p:nvPr/>
            </p:nvSpPr>
            <p:spPr bwMode="auto">
              <a:xfrm>
                <a:off x="2012683" y="3032791"/>
                <a:ext cx="294360" cy="330924"/>
              </a:xfrm>
              <a:custGeom>
                <a:avLst/>
                <a:gdLst>
                  <a:gd name="connsiteX0" fmla="*/ 220223 w 440846"/>
                  <a:gd name="connsiteY0" fmla="*/ 268238 h 495605"/>
                  <a:gd name="connsiteX1" fmla="*/ 239268 w 440846"/>
                  <a:gd name="connsiteY1" fmla="*/ 287286 h 495605"/>
                  <a:gd name="connsiteX2" fmla="*/ 253742 w 440846"/>
                  <a:gd name="connsiteY2" fmla="*/ 342907 h 495605"/>
                  <a:gd name="connsiteX3" fmla="*/ 296783 w 440846"/>
                  <a:gd name="connsiteY3" fmla="*/ 386718 h 495605"/>
                  <a:gd name="connsiteX4" fmla="*/ 354299 w 440846"/>
                  <a:gd name="connsiteY4" fmla="*/ 401957 h 495605"/>
                  <a:gd name="connsiteX5" fmla="*/ 368773 w 440846"/>
                  <a:gd name="connsiteY5" fmla="*/ 401195 h 495605"/>
                  <a:gd name="connsiteX6" fmla="*/ 389722 w 440846"/>
                  <a:gd name="connsiteY6" fmla="*/ 417576 h 495605"/>
                  <a:gd name="connsiteX7" fmla="*/ 373344 w 440846"/>
                  <a:gd name="connsiteY7" fmla="*/ 438910 h 495605"/>
                  <a:gd name="connsiteX8" fmla="*/ 354299 w 440846"/>
                  <a:gd name="connsiteY8" fmla="*/ 440053 h 495605"/>
                  <a:gd name="connsiteX9" fmla="*/ 277738 w 440846"/>
                  <a:gd name="connsiteY9" fmla="*/ 419481 h 495605"/>
                  <a:gd name="connsiteX10" fmla="*/ 220223 w 440846"/>
                  <a:gd name="connsiteY10" fmla="*/ 361193 h 495605"/>
                  <a:gd name="connsiteX11" fmla="*/ 201178 w 440846"/>
                  <a:gd name="connsiteY11" fmla="*/ 287286 h 495605"/>
                  <a:gd name="connsiteX12" fmla="*/ 220223 w 440846"/>
                  <a:gd name="connsiteY12" fmla="*/ 268238 h 495605"/>
                  <a:gd name="connsiteX13" fmla="*/ 220596 w 440846"/>
                  <a:gd name="connsiteY13" fmla="*/ 133709 h 495605"/>
                  <a:gd name="connsiteX14" fmla="*/ 297170 w 440846"/>
                  <a:gd name="connsiteY14" fmla="*/ 154279 h 495605"/>
                  <a:gd name="connsiteX15" fmla="*/ 354695 w 440846"/>
                  <a:gd name="connsiteY15" fmla="*/ 212943 h 495605"/>
                  <a:gd name="connsiteX16" fmla="*/ 373743 w 440846"/>
                  <a:gd name="connsiteY16" fmla="*/ 286845 h 495605"/>
                  <a:gd name="connsiteX17" fmla="*/ 354695 w 440846"/>
                  <a:gd name="connsiteY17" fmla="*/ 305892 h 495605"/>
                  <a:gd name="connsiteX18" fmla="*/ 335647 w 440846"/>
                  <a:gd name="connsiteY18" fmla="*/ 286845 h 495605"/>
                  <a:gd name="connsiteX19" fmla="*/ 321170 w 440846"/>
                  <a:gd name="connsiteY19" fmla="*/ 231228 h 495605"/>
                  <a:gd name="connsiteX20" fmla="*/ 278121 w 440846"/>
                  <a:gd name="connsiteY20" fmla="*/ 187421 h 495605"/>
                  <a:gd name="connsiteX21" fmla="*/ 220596 w 440846"/>
                  <a:gd name="connsiteY21" fmla="*/ 172183 h 495605"/>
                  <a:gd name="connsiteX22" fmla="*/ 206119 w 440846"/>
                  <a:gd name="connsiteY22" fmla="*/ 172945 h 495605"/>
                  <a:gd name="connsiteX23" fmla="*/ 105545 w 440846"/>
                  <a:gd name="connsiteY23" fmla="*/ 286845 h 495605"/>
                  <a:gd name="connsiteX24" fmla="*/ 140594 w 440846"/>
                  <a:gd name="connsiteY24" fmla="*/ 414078 h 495605"/>
                  <a:gd name="connsiteX25" fmla="*/ 134118 w 440846"/>
                  <a:gd name="connsiteY25" fmla="*/ 440362 h 495605"/>
                  <a:gd name="connsiteX26" fmla="*/ 124213 w 440846"/>
                  <a:gd name="connsiteY26" fmla="*/ 443029 h 495605"/>
                  <a:gd name="connsiteX27" fmla="*/ 107831 w 440846"/>
                  <a:gd name="connsiteY27" fmla="*/ 433887 h 495605"/>
                  <a:gd name="connsiteX28" fmla="*/ 67449 w 440846"/>
                  <a:gd name="connsiteY28" fmla="*/ 286845 h 495605"/>
                  <a:gd name="connsiteX29" fmla="*/ 201548 w 440846"/>
                  <a:gd name="connsiteY29" fmla="*/ 134851 h 495605"/>
                  <a:gd name="connsiteX30" fmla="*/ 220596 w 440846"/>
                  <a:gd name="connsiteY30" fmla="*/ 133709 h 495605"/>
                  <a:gd name="connsiteX31" fmla="*/ 220232 w 440846"/>
                  <a:gd name="connsiteY31" fmla="*/ 66663 h 495605"/>
                  <a:gd name="connsiteX32" fmla="*/ 293770 w 440846"/>
                  <a:gd name="connsiteY32" fmla="*/ 79234 h 495605"/>
                  <a:gd name="connsiteX33" fmla="*/ 385597 w 440846"/>
                  <a:gd name="connsiteY33" fmla="*/ 141328 h 495605"/>
                  <a:gd name="connsiteX34" fmla="*/ 440846 w 440846"/>
                  <a:gd name="connsiteY34" fmla="*/ 287229 h 495605"/>
                  <a:gd name="connsiteX35" fmla="*/ 354734 w 440846"/>
                  <a:gd name="connsiteY35" fmla="*/ 373322 h 495605"/>
                  <a:gd name="connsiteX36" fmla="*/ 333397 w 440846"/>
                  <a:gd name="connsiteY36" fmla="*/ 370656 h 495605"/>
                  <a:gd name="connsiteX37" fmla="*/ 268623 w 440846"/>
                  <a:gd name="connsiteY37" fmla="*/ 287229 h 495605"/>
                  <a:gd name="connsiteX38" fmla="*/ 232806 w 440846"/>
                  <a:gd name="connsiteY38" fmla="*/ 240754 h 495605"/>
                  <a:gd name="connsiteX39" fmla="*/ 220995 w 440846"/>
                  <a:gd name="connsiteY39" fmla="*/ 239230 h 495605"/>
                  <a:gd name="connsiteX40" fmla="*/ 172985 w 440846"/>
                  <a:gd name="connsiteY40" fmla="*/ 287229 h 495605"/>
                  <a:gd name="connsiteX41" fmla="*/ 218708 w 440846"/>
                  <a:gd name="connsiteY41" fmla="*/ 407607 h 495605"/>
                  <a:gd name="connsiteX42" fmla="*/ 294532 w 440846"/>
                  <a:gd name="connsiteY42" fmla="*/ 458653 h 495605"/>
                  <a:gd name="connsiteX43" fmla="*/ 305963 w 440846"/>
                  <a:gd name="connsiteY43" fmla="*/ 483034 h 495605"/>
                  <a:gd name="connsiteX44" fmla="*/ 288055 w 440846"/>
                  <a:gd name="connsiteY44" fmla="*/ 495605 h 495605"/>
                  <a:gd name="connsiteX45" fmla="*/ 281578 w 440846"/>
                  <a:gd name="connsiteY45" fmla="*/ 494462 h 495605"/>
                  <a:gd name="connsiteX46" fmla="*/ 189750 w 440846"/>
                  <a:gd name="connsiteY46" fmla="*/ 432368 h 495605"/>
                  <a:gd name="connsiteX47" fmla="*/ 134502 w 440846"/>
                  <a:gd name="connsiteY47" fmla="*/ 286848 h 495605"/>
                  <a:gd name="connsiteX48" fmla="*/ 220614 w 440846"/>
                  <a:gd name="connsiteY48" fmla="*/ 200755 h 495605"/>
                  <a:gd name="connsiteX49" fmla="*/ 241951 w 440846"/>
                  <a:gd name="connsiteY49" fmla="*/ 203422 h 495605"/>
                  <a:gd name="connsiteX50" fmla="*/ 306725 w 440846"/>
                  <a:gd name="connsiteY50" fmla="*/ 286848 h 495605"/>
                  <a:gd name="connsiteX51" fmla="*/ 342542 w 440846"/>
                  <a:gd name="connsiteY51" fmla="*/ 333323 h 495605"/>
                  <a:gd name="connsiteX52" fmla="*/ 354353 w 440846"/>
                  <a:gd name="connsiteY52" fmla="*/ 334847 h 495605"/>
                  <a:gd name="connsiteX53" fmla="*/ 402362 w 440846"/>
                  <a:gd name="connsiteY53" fmla="*/ 286848 h 495605"/>
                  <a:gd name="connsiteX54" fmla="*/ 356639 w 440846"/>
                  <a:gd name="connsiteY54" fmla="*/ 166470 h 495605"/>
                  <a:gd name="connsiteX55" fmla="*/ 280815 w 440846"/>
                  <a:gd name="connsiteY55" fmla="*/ 115043 h 495605"/>
                  <a:gd name="connsiteX56" fmla="*/ 220232 w 440846"/>
                  <a:gd name="connsiteY56" fmla="*/ 104757 h 495605"/>
                  <a:gd name="connsiteX57" fmla="*/ 174891 w 440846"/>
                  <a:gd name="connsiteY57" fmla="*/ 110471 h 495605"/>
                  <a:gd name="connsiteX58" fmla="*/ 38103 w 440846"/>
                  <a:gd name="connsiteY58" fmla="*/ 286848 h 495605"/>
                  <a:gd name="connsiteX59" fmla="*/ 45342 w 440846"/>
                  <a:gd name="connsiteY59" fmla="*/ 338275 h 495605"/>
                  <a:gd name="connsiteX60" fmla="*/ 32387 w 440846"/>
                  <a:gd name="connsiteY60" fmla="*/ 361894 h 495605"/>
                  <a:gd name="connsiteX61" fmla="*/ 27053 w 440846"/>
                  <a:gd name="connsiteY61" fmla="*/ 362656 h 495605"/>
                  <a:gd name="connsiteX62" fmla="*/ 8764 w 440846"/>
                  <a:gd name="connsiteY62" fmla="*/ 348942 h 495605"/>
                  <a:gd name="connsiteX63" fmla="*/ 0 w 440846"/>
                  <a:gd name="connsiteY63" fmla="*/ 286848 h 495605"/>
                  <a:gd name="connsiteX64" fmla="*/ 165365 w 440846"/>
                  <a:gd name="connsiteY64" fmla="*/ 73520 h 495605"/>
                  <a:gd name="connsiteX65" fmla="*/ 220232 w 440846"/>
                  <a:gd name="connsiteY65" fmla="*/ 66663 h 495605"/>
                  <a:gd name="connsiteX66" fmla="*/ 220215 w 440846"/>
                  <a:gd name="connsiteY66" fmla="*/ 0 h 495605"/>
                  <a:gd name="connsiteX67" fmla="*/ 291836 w 440846"/>
                  <a:gd name="connsiteY67" fmla="*/ 9142 h 495605"/>
                  <a:gd name="connsiteX68" fmla="*/ 417173 w 440846"/>
                  <a:gd name="connsiteY68" fmla="*/ 78473 h 495605"/>
                  <a:gd name="connsiteX69" fmla="*/ 417935 w 440846"/>
                  <a:gd name="connsiteY69" fmla="*/ 105519 h 495605"/>
                  <a:gd name="connsiteX70" fmla="*/ 404220 w 440846"/>
                  <a:gd name="connsiteY70" fmla="*/ 111614 h 495605"/>
                  <a:gd name="connsiteX71" fmla="*/ 391267 w 440846"/>
                  <a:gd name="connsiteY71" fmla="*/ 106281 h 495605"/>
                  <a:gd name="connsiteX72" fmla="*/ 282693 w 440846"/>
                  <a:gd name="connsiteY72" fmla="*/ 46093 h 495605"/>
                  <a:gd name="connsiteX73" fmla="*/ 220596 w 440846"/>
                  <a:gd name="connsiteY73" fmla="*/ 38094 h 495605"/>
                  <a:gd name="connsiteX74" fmla="*/ 51068 w 440846"/>
                  <a:gd name="connsiteY74" fmla="*/ 104377 h 495605"/>
                  <a:gd name="connsiteX75" fmla="*/ 38115 w 440846"/>
                  <a:gd name="connsiteY75" fmla="*/ 109329 h 495605"/>
                  <a:gd name="connsiteX76" fmla="*/ 24019 w 440846"/>
                  <a:gd name="connsiteY76" fmla="*/ 103234 h 495605"/>
                  <a:gd name="connsiteX77" fmla="*/ 25162 w 440846"/>
                  <a:gd name="connsiteY77" fmla="*/ 76187 h 495605"/>
                  <a:gd name="connsiteX78" fmla="*/ 220215 w 440846"/>
                  <a:gd name="connsiteY78" fmla="*/ 0 h 4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40846" h="495605">
                    <a:moveTo>
                      <a:pt x="220223" y="268238"/>
                    </a:moveTo>
                    <a:cubicBezTo>
                      <a:pt x="230888" y="268238"/>
                      <a:pt x="239268" y="276619"/>
                      <a:pt x="239268" y="287286"/>
                    </a:cubicBezTo>
                    <a:cubicBezTo>
                      <a:pt x="239268" y="306715"/>
                      <a:pt x="244219" y="326145"/>
                      <a:pt x="253742" y="342907"/>
                    </a:cubicBezTo>
                    <a:cubicBezTo>
                      <a:pt x="263645" y="361193"/>
                      <a:pt x="278500" y="376051"/>
                      <a:pt x="296783" y="386718"/>
                    </a:cubicBezTo>
                    <a:cubicBezTo>
                      <a:pt x="314305" y="396623"/>
                      <a:pt x="334111" y="401957"/>
                      <a:pt x="354299" y="401957"/>
                    </a:cubicBezTo>
                    <a:cubicBezTo>
                      <a:pt x="359251" y="401957"/>
                      <a:pt x="363821" y="401957"/>
                      <a:pt x="368773" y="401195"/>
                    </a:cubicBezTo>
                    <a:cubicBezTo>
                      <a:pt x="379057" y="399671"/>
                      <a:pt x="388199" y="406909"/>
                      <a:pt x="389722" y="417576"/>
                    </a:cubicBezTo>
                    <a:cubicBezTo>
                      <a:pt x="391246" y="428243"/>
                      <a:pt x="383628" y="437767"/>
                      <a:pt x="373344" y="438910"/>
                    </a:cubicBezTo>
                    <a:cubicBezTo>
                      <a:pt x="366869" y="439672"/>
                      <a:pt x="360393" y="440053"/>
                      <a:pt x="354299" y="440053"/>
                    </a:cubicBezTo>
                    <a:cubicBezTo>
                      <a:pt x="327255" y="440053"/>
                      <a:pt x="300973" y="432815"/>
                      <a:pt x="277738" y="419481"/>
                    </a:cubicBezTo>
                    <a:cubicBezTo>
                      <a:pt x="253361" y="405766"/>
                      <a:pt x="233554" y="385575"/>
                      <a:pt x="220223" y="361193"/>
                    </a:cubicBezTo>
                    <a:cubicBezTo>
                      <a:pt x="207653" y="338716"/>
                      <a:pt x="201178" y="313192"/>
                      <a:pt x="201178" y="287286"/>
                    </a:cubicBezTo>
                    <a:cubicBezTo>
                      <a:pt x="201178" y="276619"/>
                      <a:pt x="209558" y="268238"/>
                      <a:pt x="220223" y="268238"/>
                    </a:cubicBezTo>
                    <a:close/>
                    <a:moveTo>
                      <a:pt x="220596" y="133709"/>
                    </a:moveTo>
                    <a:cubicBezTo>
                      <a:pt x="247644" y="133709"/>
                      <a:pt x="273931" y="140946"/>
                      <a:pt x="297170" y="154279"/>
                    </a:cubicBezTo>
                    <a:cubicBezTo>
                      <a:pt x="321551" y="168374"/>
                      <a:pt x="341361" y="188563"/>
                      <a:pt x="354695" y="212943"/>
                    </a:cubicBezTo>
                    <a:cubicBezTo>
                      <a:pt x="367267" y="235419"/>
                      <a:pt x="373743" y="260941"/>
                      <a:pt x="373743" y="286845"/>
                    </a:cubicBezTo>
                    <a:cubicBezTo>
                      <a:pt x="373743" y="297511"/>
                      <a:pt x="365362" y="305892"/>
                      <a:pt x="354695" y="305892"/>
                    </a:cubicBezTo>
                    <a:cubicBezTo>
                      <a:pt x="344028" y="305892"/>
                      <a:pt x="335647" y="297511"/>
                      <a:pt x="335647" y="286845"/>
                    </a:cubicBezTo>
                    <a:cubicBezTo>
                      <a:pt x="335647" y="267417"/>
                      <a:pt x="330694" y="247990"/>
                      <a:pt x="321170" y="231228"/>
                    </a:cubicBezTo>
                    <a:cubicBezTo>
                      <a:pt x="311265" y="212943"/>
                      <a:pt x="296408" y="198087"/>
                      <a:pt x="278121" y="187421"/>
                    </a:cubicBezTo>
                    <a:cubicBezTo>
                      <a:pt x="260597" y="177516"/>
                      <a:pt x="240787" y="172183"/>
                      <a:pt x="220596" y="172183"/>
                    </a:cubicBezTo>
                    <a:cubicBezTo>
                      <a:pt x="215644" y="172183"/>
                      <a:pt x="211072" y="172183"/>
                      <a:pt x="206119" y="172945"/>
                    </a:cubicBezTo>
                    <a:cubicBezTo>
                      <a:pt x="148975" y="179802"/>
                      <a:pt x="105545" y="228943"/>
                      <a:pt x="105545" y="286845"/>
                    </a:cubicBezTo>
                    <a:cubicBezTo>
                      <a:pt x="105545" y="331796"/>
                      <a:pt x="117736" y="375984"/>
                      <a:pt x="140594" y="414078"/>
                    </a:cubicBezTo>
                    <a:cubicBezTo>
                      <a:pt x="145927" y="423220"/>
                      <a:pt x="143261" y="435029"/>
                      <a:pt x="134118" y="440362"/>
                    </a:cubicBezTo>
                    <a:cubicBezTo>
                      <a:pt x="131070" y="442267"/>
                      <a:pt x="127641" y="443029"/>
                      <a:pt x="124213" y="443029"/>
                    </a:cubicBezTo>
                    <a:cubicBezTo>
                      <a:pt x="117736" y="443029"/>
                      <a:pt x="111260" y="439981"/>
                      <a:pt x="107831" y="433887"/>
                    </a:cubicBezTo>
                    <a:cubicBezTo>
                      <a:pt x="81545" y="389317"/>
                      <a:pt x="67449" y="338652"/>
                      <a:pt x="67449" y="286845"/>
                    </a:cubicBezTo>
                    <a:cubicBezTo>
                      <a:pt x="67449" y="209515"/>
                      <a:pt x="124974" y="144375"/>
                      <a:pt x="201548" y="134851"/>
                    </a:cubicBezTo>
                    <a:cubicBezTo>
                      <a:pt x="208024" y="134090"/>
                      <a:pt x="214501" y="133709"/>
                      <a:pt x="220596" y="133709"/>
                    </a:cubicBezTo>
                    <a:close/>
                    <a:moveTo>
                      <a:pt x="220232" y="66663"/>
                    </a:moveTo>
                    <a:cubicBezTo>
                      <a:pt x="245380" y="66663"/>
                      <a:pt x="270147" y="70853"/>
                      <a:pt x="293770" y="79234"/>
                    </a:cubicBezTo>
                    <a:cubicBezTo>
                      <a:pt x="329206" y="91805"/>
                      <a:pt x="360831" y="113138"/>
                      <a:pt x="385597" y="141328"/>
                    </a:cubicBezTo>
                    <a:cubicBezTo>
                      <a:pt x="421033" y="181708"/>
                      <a:pt x="440465" y="233516"/>
                      <a:pt x="440846" y="287229"/>
                    </a:cubicBezTo>
                    <a:cubicBezTo>
                      <a:pt x="440846" y="334847"/>
                      <a:pt x="402362" y="373322"/>
                      <a:pt x="354734" y="373322"/>
                    </a:cubicBezTo>
                    <a:cubicBezTo>
                      <a:pt x="347876" y="373322"/>
                      <a:pt x="340636" y="372560"/>
                      <a:pt x="333397" y="370656"/>
                    </a:cubicBezTo>
                    <a:cubicBezTo>
                      <a:pt x="295294" y="360751"/>
                      <a:pt x="268623" y="326466"/>
                      <a:pt x="268623" y="287229"/>
                    </a:cubicBezTo>
                    <a:cubicBezTo>
                      <a:pt x="268623" y="265134"/>
                      <a:pt x="254144" y="246087"/>
                      <a:pt x="232806" y="240754"/>
                    </a:cubicBezTo>
                    <a:cubicBezTo>
                      <a:pt x="228996" y="239611"/>
                      <a:pt x="224805" y="239230"/>
                      <a:pt x="220995" y="239230"/>
                    </a:cubicBezTo>
                    <a:cubicBezTo>
                      <a:pt x="194323" y="239230"/>
                      <a:pt x="172985" y="260944"/>
                      <a:pt x="172985" y="287229"/>
                    </a:cubicBezTo>
                    <a:cubicBezTo>
                      <a:pt x="172985" y="331419"/>
                      <a:pt x="189369" y="374465"/>
                      <a:pt x="218708" y="407607"/>
                    </a:cubicBezTo>
                    <a:cubicBezTo>
                      <a:pt x="239284" y="430845"/>
                      <a:pt x="265574" y="448368"/>
                      <a:pt x="294532" y="458653"/>
                    </a:cubicBezTo>
                    <a:cubicBezTo>
                      <a:pt x="304439" y="462082"/>
                      <a:pt x="309392" y="473129"/>
                      <a:pt x="305963" y="483034"/>
                    </a:cubicBezTo>
                    <a:cubicBezTo>
                      <a:pt x="303296" y="490653"/>
                      <a:pt x="296056" y="495605"/>
                      <a:pt x="288055" y="495605"/>
                    </a:cubicBezTo>
                    <a:cubicBezTo>
                      <a:pt x="285769" y="495605"/>
                      <a:pt x="283864" y="495224"/>
                      <a:pt x="281578" y="494462"/>
                    </a:cubicBezTo>
                    <a:cubicBezTo>
                      <a:pt x="246142" y="481891"/>
                      <a:pt x="214517" y="460558"/>
                      <a:pt x="189750" y="432368"/>
                    </a:cubicBezTo>
                    <a:cubicBezTo>
                      <a:pt x="153934" y="391988"/>
                      <a:pt x="134502" y="340561"/>
                      <a:pt x="134502" y="286848"/>
                    </a:cubicBezTo>
                    <a:cubicBezTo>
                      <a:pt x="134502" y="239230"/>
                      <a:pt x="172985" y="200755"/>
                      <a:pt x="220614" y="200755"/>
                    </a:cubicBezTo>
                    <a:cubicBezTo>
                      <a:pt x="227472" y="200755"/>
                      <a:pt x="234711" y="201517"/>
                      <a:pt x="241951" y="203422"/>
                    </a:cubicBezTo>
                    <a:cubicBezTo>
                      <a:pt x="280053" y="213326"/>
                      <a:pt x="306725" y="247611"/>
                      <a:pt x="306725" y="286848"/>
                    </a:cubicBezTo>
                    <a:cubicBezTo>
                      <a:pt x="306725" y="308943"/>
                      <a:pt x="321204" y="327990"/>
                      <a:pt x="342542" y="333323"/>
                    </a:cubicBezTo>
                    <a:cubicBezTo>
                      <a:pt x="346352" y="334466"/>
                      <a:pt x="350543" y="334847"/>
                      <a:pt x="354353" y="334847"/>
                    </a:cubicBezTo>
                    <a:cubicBezTo>
                      <a:pt x="381025" y="334847"/>
                      <a:pt x="402362" y="313133"/>
                      <a:pt x="402362" y="286848"/>
                    </a:cubicBezTo>
                    <a:cubicBezTo>
                      <a:pt x="402362" y="242659"/>
                      <a:pt x="385978" y="199612"/>
                      <a:pt x="356639" y="166470"/>
                    </a:cubicBezTo>
                    <a:cubicBezTo>
                      <a:pt x="336064" y="142852"/>
                      <a:pt x="309773" y="125328"/>
                      <a:pt x="280815" y="115043"/>
                    </a:cubicBezTo>
                    <a:cubicBezTo>
                      <a:pt x="261383" y="108186"/>
                      <a:pt x="240808" y="104757"/>
                      <a:pt x="220232" y="104757"/>
                    </a:cubicBezTo>
                    <a:cubicBezTo>
                      <a:pt x="204991" y="104757"/>
                      <a:pt x="189750" y="106662"/>
                      <a:pt x="174891" y="110471"/>
                    </a:cubicBezTo>
                    <a:cubicBezTo>
                      <a:pt x="94494" y="131042"/>
                      <a:pt x="38103" y="203803"/>
                      <a:pt x="38103" y="286848"/>
                    </a:cubicBezTo>
                    <a:cubicBezTo>
                      <a:pt x="38103" y="304372"/>
                      <a:pt x="40389" y="321514"/>
                      <a:pt x="45342" y="338275"/>
                    </a:cubicBezTo>
                    <a:cubicBezTo>
                      <a:pt x="48390" y="348180"/>
                      <a:pt x="42294" y="358846"/>
                      <a:pt x="32387" y="361894"/>
                    </a:cubicBezTo>
                    <a:cubicBezTo>
                      <a:pt x="30482" y="362275"/>
                      <a:pt x="28958" y="362656"/>
                      <a:pt x="27053" y="362656"/>
                    </a:cubicBezTo>
                    <a:cubicBezTo>
                      <a:pt x="18670" y="362656"/>
                      <a:pt x="11050" y="357323"/>
                      <a:pt x="8764" y="348942"/>
                    </a:cubicBezTo>
                    <a:cubicBezTo>
                      <a:pt x="3048" y="328752"/>
                      <a:pt x="0" y="307800"/>
                      <a:pt x="0" y="286848"/>
                    </a:cubicBezTo>
                    <a:cubicBezTo>
                      <a:pt x="0" y="186279"/>
                      <a:pt x="68203" y="98281"/>
                      <a:pt x="165365" y="73520"/>
                    </a:cubicBezTo>
                    <a:cubicBezTo>
                      <a:pt x="183273" y="68949"/>
                      <a:pt x="201562" y="66663"/>
                      <a:pt x="220232" y="66663"/>
                    </a:cubicBezTo>
                    <a:close/>
                    <a:moveTo>
                      <a:pt x="220215" y="0"/>
                    </a:moveTo>
                    <a:cubicBezTo>
                      <a:pt x="244216" y="0"/>
                      <a:pt x="268597" y="3047"/>
                      <a:pt x="291836" y="9142"/>
                    </a:cubicBezTo>
                    <a:cubicBezTo>
                      <a:pt x="338313" y="20951"/>
                      <a:pt x="381743" y="44950"/>
                      <a:pt x="417173" y="78473"/>
                    </a:cubicBezTo>
                    <a:cubicBezTo>
                      <a:pt x="424792" y="85711"/>
                      <a:pt x="425173" y="97901"/>
                      <a:pt x="417935" y="105519"/>
                    </a:cubicBezTo>
                    <a:cubicBezTo>
                      <a:pt x="414506" y="109710"/>
                      <a:pt x="409173" y="111614"/>
                      <a:pt x="404220" y="111614"/>
                    </a:cubicBezTo>
                    <a:cubicBezTo>
                      <a:pt x="399649" y="111614"/>
                      <a:pt x="395077" y="109710"/>
                      <a:pt x="391267" y="106281"/>
                    </a:cubicBezTo>
                    <a:cubicBezTo>
                      <a:pt x="360790" y="77330"/>
                      <a:pt x="323075" y="56379"/>
                      <a:pt x="282693" y="46093"/>
                    </a:cubicBezTo>
                    <a:cubicBezTo>
                      <a:pt x="262502" y="40760"/>
                      <a:pt x="241549" y="38094"/>
                      <a:pt x="220596" y="38094"/>
                    </a:cubicBezTo>
                    <a:cubicBezTo>
                      <a:pt x="157356" y="38094"/>
                      <a:pt x="97545" y="61712"/>
                      <a:pt x="51068" y="104377"/>
                    </a:cubicBezTo>
                    <a:cubicBezTo>
                      <a:pt x="47258" y="107805"/>
                      <a:pt x="42686" y="109329"/>
                      <a:pt x="38115" y="109329"/>
                    </a:cubicBezTo>
                    <a:cubicBezTo>
                      <a:pt x="33162" y="109329"/>
                      <a:pt x="28210" y="107424"/>
                      <a:pt x="24019" y="103234"/>
                    </a:cubicBezTo>
                    <a:cubicBezTo>
                      <a:pt x="17162" y="95234"/>
                      <a:pt x="17543" y="83425"/>
                      <a:pt x="25162" y="76187"/>
                    </a:cubicBezTo>
                    <a:cubicBezTo>
                      <a:pt x="78497" y="27046"/>
                      <a:pt x="147832" y="0"/>
                      <a:pt x="220215" y="0"/>
                    </a:cubicBezTo>
                    <a:close/>
                  </a:path>
                </a:pathLst>
              </a:custGeom>
              <a:solidFill>
                <a:schemeClr val="bg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3600">
                  <a:cs typeface="+mn-ea"/>
                  <a:sym typeface="+mn-lt"/>
                </a:endParaRPr>
              </a:p>
            </p:txBody>
          </p:sp>
        </p:grpSp>
        <p:grpSp>
          <p:nvGrpSpPr>
            <p:cNvPr id="125" name="Group 109">
              <a:extLst>
                <a:ext uri="{FF2B5EF4-FFF2-40B4-BE49-F238E27FC236}">
                  <a16:creationId xmlns:a16="http://schemas.microsoft.com/office/drawing/2014/main" id="{14C2ABD5-3CD7-4118-B2F9-75E529939352}"/>
                </a:ext>
              </a:extLst>
            </p:cNvPr>
            <p:cNvGrpSpPr/>
            <p:nvPr/>
          </p:nvGrpSpPr>
          <p:grpSpPr>
            <a:xfrm>
              <a:off x="4372154" y="3966804"/>
              <a:ext cx="1837621" cy="1482913"/>
              <a:chOff x="1247292" y="2928253"/>
              <a:chExt cx="1837621" cy="1482913"/>
            </a:xfrm>
          </p:grpSpPr>
          <p:sp>
            <p:nvSpPr>
              <p:cNvPr id="126" name="TextBox 9">
                <a:extLst>
                  <a:ext uri="{FF2B5EF4-FFF2-40B4-BE49-F238E27FC236}">
                    <a16:creationId xmlns:a16="http://schemas.microsoft.com/office/drawing/2014/main" id="{060EC5A7-AE29-40C9-B599-71F080591DE6}"/>
                  </a:ext>
                </a:extLst>
              </p:cNvPr>
              <p:cNvSpPr txBox="1"/>
              <p:nvPr/>
            </p:nvSpPr>
            <p:spPr>
              <a:xfrm>
                <a:off x="1524919" y="3549390"/>
                <a:ext cx="1261885" cy="307777"/>
              </a:xfrm>
              <a:prstGeom prst="rect">
                <a:avLst/>
              </a:prstGeom>
              <a:noFill/>
            </p:spPr>
            <p:txBody>
              <a:bodyPr wrap="non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400" b="1" dirty="0">
                    <a:cs typeface="+mn-ea"/>
                    <a:sym typeface="+mn-lt"/>
                  </a:rPr>
                  <a:t>小标题</a:t>
                </a:r>
              </a:p>
            </p:txBody>
          </p:sp>
          <p:sp>
            <p:nvSpPr>
              <p:cNvPr id="127" name="TextBox 10">
                <a:extLst>
                  <a:ext uri="{FF2B5EF4-FFF2-40B4-BE49-F238E27FC236}">
                    <a16:creationId xmlns:a16="http://schemas.microsoft.com/office/drawing/2014/main" id="{85D436D4-D106-4B2D-B5B3-23DF03BD0471}"/>
                  </a:ext>
                </a:extLst>
              </p:cNvPr>
              <p:cNvSpPr txBox="1"/>
              <p:nvPr/>
            </p:nvSpPr>
            <p:spPr>
              <a:xfrm>
                <a:off x="1247292" y="3857167"/>
                <a:ext cx="1837621" cy="553999"/>
              </a:xfrm>
              <a:prstGeom prst="rect">
                <a:avLst/>
              </a:prstGeom>
              <a:noFill/>
            </p:spPr>
            <p:txBody>
              <a:bodyPr wrap="square">
                <a:normAutofit fontScale="92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在这里输入内容在这里输入内容在这里输入内容</a:t>
                </a:r>
                <a:endParaRPr lang="zh-CN" altLang="en-US" sz="1400" dirty="0">
                  <a:cs typeface="+mn-ea"/>
                  <a:sym typeface="+mn-lt"/>
                </a:endParaRPr>
              </a:p>
            </p:txBody>
          </p:sp>
          <p:sp>
            <p:nvSpPr>
              <p:cNvPr id="128" name="Oval 73">
                <a:extLst>
                  <a:ext uri="{FF2B5EF4-FFF2-40B4-BE49-F238E27FC236}">
                    <a16:creationId xmlns:a16="http://schemas.microsoft.com/office/drawing/2014/main" id="{44B286BC-57E8-4F7F-8852-58B088E57712}"/>
                  </a:ext>
                </a:extLst>
              </p:cNvPr>
              <p:cNvSpPr/>
              <p:nvPr/>
            </p:nvSpPr>
            <p:spPr>
              <a:xfrm>
                <a:off x="1889864" y="2928253"/>
                <a:ext cx="540000" cy="540000"/>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sz="3600">
                  <a:cs typeface="+mn-ea"/>
                  <a:sym typeface="+mn-lt"/>
                </a:endParaRPr>
              </a:p>
            </p:txBody>
          </p:sp>
          <p:sp>
            <p:nvSpPr>
              <p:cNvPr id="129" name="Freeform: Shape 74">
                <a:extLst>
                  <a:ext uri="{FF2B5EF4-FFF2-40B4-BE49-F238E27FC236}">
                    <a16:creationId xmlns:a16="http://schemas.microsoft.com/office/drawing/2014/main" id="{61FCB4BE-9197-4960-89F3-193D62AF360C}"/>
                  </a:ext>
                </a:extLst>
              </p:cNvPr>
              <p:cNvSpPr>
                <a:spLocks/>
              </p:cNvSpPr>
              <p:nvPr/>
            </p:nvSpPr>
            <p:spPr bwMode="auto">
              <a:xfrm>
                <a:off x="2035760" y="3032791"/>
                <a:ext cx="248206" cy="330924"/>
              </a:xfrm>
              <a:custGeom>
                <a:avLst/>
                <a:gdLst>
                  <a:gd name="T0" fmla="*/ 2333 w 9600"/>
                  <a:gd name="T1" fmla="*/ 9827 h 12800"/>
                  <a:gd name="T2" fmla="*/ 4800 w 9600"/>
                  <a:gd name="T3" fmla="*/ 12000 h 12800"/>
                  <a:gd name="T4" fmla="*/ 7267 w 9600"/>
                  <a:gd name="T5" fmla="*/ 9827 h 12800"/>
                  <a:gd name="T6" fmla="*/ 9600 w 9600"/>
                  <a:gd name="T7" fmla="*/ 11200 h 12800"/>
                  <a:gd name="T8" fmla="*/ 4800 w 9600"/>
                  <a:gd name="T9" fmla="*/ 12800 h 12800"/>
                  <a:gd name="T10" fmla="*/ 0 w 9600"/>
                  <a:gd name="T11" fmla="*/ 11200 h 12800"/>
                  <a:gd name="T12" fmla="*/ 2333 w 9600"/>
                  <a:gd name="T13" fmla="*/ 9827 h 12800"/>
                  <a:gd name="T14" fmla="*/ 4800 w 9600"/>
                  <a:gd name="T15" fmla="*/ 10400 h 12800"/>
                  <a:gd name="T16" fmla="*/ 800 w 9600"/>
                  <a:gd name="T17" fmla="*/ 4000 h 12800"/>
                  <a:gd name="T18" fmla="*/ 4800 w 9600"/>
                  <a:gd name="T19" fmla="*/ 0 h 12800"/>
                  <a:gd name="T20" fmla="*/ 8800 w 9600"/>
                  <a:gd name="T21" fmla="*/ 4000 h 12800"/>
                  <a:gd name="T22" fmla="*/ 4800 w 9600"/>
                  <a:gd name="T23" fmla="*/ 10400 h 12800"/>
                  <a:gd name="T24" fmla="*/ 4800 w 9600"/>
                  <a:gd name="T25" fmla="*/ 5600 h 12800"/>
                  <a:gd name="T26" fmla="*/ 6400 w 9600"/>
                  <a:gd name="T27" fmla="*/ 4000 h 12800"/>
                  <a:gd name="T28" fmla="*/ 4800 w 9600"/>
                  <a:gd name="T29" fmla="*/ 2400 h 12800"/>
                  <a:gd name="T30" fmla="*/ 3200 w 9600"/>
                  <a:gd name="T31" fmla="*/ 4000 h 12800"/>
                  <a:gd name="T32" fmla="*/ 4800 w 9600"/>
                  <a:gd name="T33" fmla="*/ 5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00" h="12800">
                    <a:moveTo>
                      <a:pt x="2333" y="9827"/>
                    </a:moveTo>
                    <a:cubicBezTo>
                      <a:pt x="3037" y="10512"/>
                      <a:pt x="3859" y="11235"/>
                      <a:pt x="4800" y="12000"/>
                    </a:cubicBezTo>
                    <a:cubicBezTo>
                      <a:pt x="5654" y="11312"/>
                      <a:pt x="6477" y="10587"/>
                      <a:pt x="7267" y="9827"/>
                    </a:cubicBezTo>
                    <a:cubicBezTo>
                      <a:pt x="8665" y="10107"/>
                      <a:pt x="9600" y="10617"/>
                      <a:pt x="9600" y="11200"/>
                    </a:cubicBezTo>
                    <a:cubicBezTo>
                      <a:pt x="9600" y="12084"/>
                      <a:pt x="7451" y="12800"/>
                      <a:pt x="4800" y="12800"/>
                    </a:cubicBezTo>
                    <a:cubicBezTo>
                      <a:pt x="2149" y="12800"/>
                      <a:pt x="0" y="12084"/>
                      <a:pt x="0" y="11200"/>
                    </a:cubicBezTo>
                    <a:cubicBezTo>
                      <a:pt x="0" y="10617"/>
                      <a:pt x="935" y="10107"/>
                      <a:pt x="2333" y="9827"/>
                    </a:cubicBezTo>
                    <a:close/>
                    <a:moveTo>
                      <a:pt x="4800" y="10400"/>
                    </a:moveTo>
                    <a:cubicBezTo>
                      <a:pt x="2134" y="7606"/>
                      <a:pt x="800" y="5472"/>
                      <a:pt x="800" y="4000"/>
                    </a:cubicBezTo>
                    <a:cubicBezTo>
                      <a:pt x="800" y="1791"/>
                      <a:pt x="2591" y="0"/>
                      <a:pt x="4800" y="0"/>
                    </a:cubicBezTo>
                    <a:cubicBezTo>
                      <a:pt x="7009" y="0"/>
                      <a:pt x="8800" y="1791"/>
                      <a:pt x="8800" y="4000"/>
                    </a:cubicBezTo>
                    <a:cubicBezTo>
                      <a:pt x="8800" y="5472"/>
                      <a:pt x="7466" y="7606"/>
                      <a:pt x="4800" y="10400"/>
                    </a:cubicBezTo>
                    <a:close/>
                    <a:moveTo>
                      <a:pt x="4800" y="5600"/>
                    </a:moveTo>
                    <a:cubicBezTo>
                      <a:pt x="5684" y="5600"/>
                      <a:pt x="6400" y="4884"/>
                      <a:pt x="6400" y="4000"/>
                    </a:cubicBezTo>
                    <a:cubicBezTo>
                      <a:pt x="6400" y="3116"/>
                      <a:pt x="5684" y="2400"/>
                      <a:pt x="4800" y="2400"/>
                    </a:cubicBezTo>
                    <a:cubicBezTo>
                      <a:pt x="3916" y="2400"/>
                      <a:pt x="3200" y="3116"/>
                      <a:pt x="3200" y="4000"/>
                    </a:cubicBezTo>
                    <a:cubicBezTo>
                      <a:pt x="3200" y="4884"/>
                      <a:pt x="3916" y="5600"/>
                      <a:pt x="4800" y="5600"/>
                    </a:cubicBezTo>
                    <a:close/>
                  </a:path>
                </a:pathLst>
              </a:custGeom>
              <a:solidFill>
                <a:schemeClr val="bg1"/>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3600">
                  <a:cs typeface="+mn-ea"/>
                  <a:sym typeface="+mn-lt"/>
                </a:endParaRPr>
              </a:p>
            </p:txBody>
          </p:sp>
        </p:grpSp>
      </p:grpSp>
    </p:spTree>
    <p:custDataLst>
      <p:tags r:id="rId1"/>
    </p:custDataLst>
    <p:extLst>
      <p:ext uri="{BB962C8B-B14F-4D97-AF65-F5344CB8AC3E}">
        <p14:creationId xmlns:p14="http://schemas.microsoft.com/office/powerpoint/2010/main" val="3305274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ïS1ïďè">
            <a:extLst>
              <a:ext uri="{FF2B5EF4-FFF2-40B4-BE49-F238E27FC236}">
                <a16:creationId xmlns:a16="http://schemas.microsoft.com/office/drawing/2014/main" id="{1A2E4F15-1464-43D6-B6BF-2DD6A878AD35}"/>
              </a:ext>
            </a:extLst>
          </p:cNvPr>
          <p:cNvSpPr txBox="1"/>
          <p:nvPr/>
        </p:nvSpPr>
        <p:spPr>
          <a:xfrm>
            <a:off x="669923" y="1021816"/>
            <a:ext cx="10850562" cy="5359934"/>
          </a:xfrm>
          <a:prstGeom prst="rect">
            <a:avLst/>
          </a:prstGeom>
          <a:solidFill>
            <a:schemeClr val="bg1"/>
          </a:solidFill>
          <a:ln>
            <a:no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sz="2800" b="1" dirty="0">
              <a:solidFill>
                <a:srgbClr val="093991"/>
              </a:solidFill>
              <a:cs typeface="+mn-ea"/>
              <a:sym typeface="+mn-lt"/>
            </a:endParaRPr>
          </a:p>
        </p:txBody>
      </p:sp>
      <p:sp>
        <p:nvSpPr>
          <p:cNvPr id="2" name="标题 1">
            <a:extLst>
              <a:ext uri="{FF2B5EF4-FFF2-40B4-BE49-F238E27FC236}">
                <a16:creationId xmlns:a16="http://schemas.microsoft.com/office/drawing/2014/main" id="{FA05AE0A-40FF-4318-86C8-C327B7D5071E}"/>
              </a:ext>
            </a:extLst>
          </p:cNvPr>
          <p:cNvSpPr>
            <a:spLocks noGrp="1"/>
          </p:cNvSpPr>
          <p:nvPr>
            <p:ph type="title"/>
          </p:nvPr>
        </p:nvSpPr>
        <p:spPr/>
        <p:txBody>
          <a:bodyPr/>
          <a:lstStyle/>
          <a:p>
            <a:r>
              <a:rPr lang="en-US" altLang="zh-CN" dirty="0"/>
              <a:t>4.6 </a:t>
            </a:r>
            <a:r>
              <a:rPr lang="zh-CN" altLang="en-US" dirty="0"/>
              <a:t>数据分析界面</a:t>
            </a:r>
          </a:p>
        </p:txBody>
      </p:sp>
      <p:sp>
        <p:nvSpPr>
          <p:cNvPr id="3" name="灯片编号占位符 2">
            <a:extLst>
              <a:ext uri="{FF2B5EF4-FFF2-40B4-BE49-F238E27FC236}">
                <a16:creationId xmlns:a16="http://schemas.microsoft.com/office/drawing/2014/main" id="{1FB9031B-D7CF-4ECB-85B3-0DFBFC00D251}"/>
              </a:ext>
            </a:extLst>
          </p:cNvPr>
          <p:cNvSpPr>
            <a:spLocks noGrp="1"/>
          </p:cNvSpPr>
          <p:nvPr>
            <p:ph type="sldNum" sz="quarter" idx="12"/>
          </p:nvPr>
        </p:nvSpPr>
        <p:spPr/>
        <p:txBody>
          <a:bodyPr/>
          <a:lstStyle/>
          <a:p>
            <a:fld id="{5DD3DB80-B894-403A-B48E-6FDC1A72010E}" type="slidenum">
              <a:rPr lang="en-US" altLang="zh-CN" smtClean="0"/>
              <a:pPr/>
              <a:t>34</a:t>
            </a:fld>
            <a:endParaRPr lang="en-US" altLang="zh-CN"/>
          </a:p>
        </p:txBody>
      </p:sp>
      <p:pic>
        <p:nvPicPr>
          <p:cNvPr id="7" name="图片 6">
            <a:extLst>
              <a:ext uri="{FF2B5EF4-FFF2-40B4-BE49-F238E27FC236}">
                <a16:creationId xmlns:a16="http://schemas.microsoft.com/office/drawing/2014/main" id="{D2917DD2-719C-4884-8934-0594DF1F96A2}"/>
              </a:ext>
            </a:extLst>
          </p:cNvPr>
          <p:cNvPicPr>
            <a:picLocks noChangeAspect="1"/>
          </p:cNvPicPr>
          <p:nvPr/>
        </p:nvPicPr>
        <p:blipFill rotWithShape="1">
          <a:blip r:embed="rId3"/>
          <a:srcRect r="49731"/>
          <a:stretch/>
        </p:blipFill>
        <p:spPr>
          <a:xfrm>
            <a:off x="1347129" y="1080947"/>
            <a:ext cx="3237936" cy="2551516"/>
          </a:xfrm>
          <a:prstGeom prst="rect">
            <a:avLst/>
          </a:prstGeom>
        </p:spPr>
      </p:pic>
      <p:pic>
        <p:nvPicPr>
          <p:cNvPr id="6" name="图片 5">
            <a:extLst>
              <a:ext uri="{FF2B5EF4-FFF2-40B4-BE49-F238E27FC236}">
                <a16:creationId xmlns:a16="http://schemas.microsoft.com/office/drawing/2014/main" id="{1EFA1DF3-A97C-4478-A116-B07FDC1B64AA}"/>
              </a:ext>
            </a:extLst>
          </p:cNvPr>
          <p:cNvPicPr>
            <a:picLocks noChangeAspect="1"/>
          </p:cNvPicPr>
          <p:nvPr/>
        </p:nvPicPr>
        <p:blipFill rotWithShape="1">
          <a:blip r:embed="rId3"/>
          <a:srcRect l="49731"/>
          <a:stretch/>
        </p:blipFill>
        <p:spPr>
          <a:xfrm>
            <a:off x="1347129" y="3645526"/>
            <a:ext cx="3237936" cy="2551516"/>
          </a:xfrm>
          <a:prstGeom prst="rect">
            <a:avLst/>
          </a:prstGeom>
        </p:spPr>
      </p:pic>
      <p:grpSp>
        <p:nvGrpSpPr>
          <p:cNvPr id="36" name="组合 35">
            <a:extLst>
              <a:ext uri="{FF2B5EF4-FFF2-40B4-BE49-F238E27FC236}">
                <a16:creationId xmlns:a16="http://schemas.microsoft.com/office/drawing/2014/main" id="{FB4D9B8A-F4E3-4FC7-BF44-3CCC3861628C}"/>
              </a:ext>
            </a:extLst>
          </p:cNvPr>
          <p:cNvGrpSpPr/>
          <p:nvPr/>
        </p:nvGrpSpPr>
        <p:grpSpPr>
          <a:xfrm>
            <a:off x="5200840" y="1296911"/>
            <a:ext cx="5703869" cy="1368629"/>
            <a:chOff x="5395055" y="3104141"/>
            <a:chExt cx="5703869" cy="1368629"/>
          </a:xfrm>
        </p:grpSpPr>
        <p:sp>
          <p:nvSpPr>
            <p:cNvPr id="17" name="文本框 16">
              <a:extLst>
                <a:ext uri="{FF2B5EF4-FFF2-40B4-BE49-F238E27FC236}">
                  <a16:creationId xmlns:a16="http://schemas.microsoft.com/office/drawing/2014/main" id="{920C0C92-3113-482A-9F21-BB6E97D11820}"/>
                </a:ext>
              </a:extLst>
            </p:cNvPr>
            <p:cNvSpPr txBox="1"/>
            <p:nvPr/>
          </p:nvSpPr>
          <p:spPr>
            <a:xfrm>
              <a:off x="5395055" y="3452811"/>
              <a:ext cx="5703869" cy="1019959"/>
            </a:xfrm>
            <a:prstGeom prst="rect">
              <a:avLst/>
            </a:prstGeom>
            <a:noFill/>
          </p:spPr>
          <p:txBody>
            <a:bodyPr wrap="square">
              <a:spAutoFit/>
            </a:bodyPr>
            <a:lstStyle/>
            <a:p>
              <a:pPr>
                <a:lnSpc>
                  <a:spcPct val="150000"/>
                </a:lnSpc>
              </a:pPr>
              <a:r>
                <a:rPr lang="zh-CN" altLang="en-US" sz="1400" dirty="0">
                  <a:cs typeface="+mn-ea"/>
                  <a:sym typeface="+mn-lt"/>
                </a:rPr>
                <a:t>在这里输入内容在这里输入内容在这里输入内容在这里输入内容在这里输入内容在这里输入内容在这里输入内容在这里输入内容在这里输入内容在这里输入内容在这里输入内容在这里输入内容</a:t>
              </a:r>
            </a:p>
          </p:txBody>
        </p:sp>
        <p:grpSp>
          <p:nvGrpSpPr>
            <p:cNvPr id="31" name="组合 30">
              <a:extLst>
                <a:ext uri="{FF2B5EF4-FFF2-40B4-BE49-F238E27FC236}">
                  <a16:creationId xmlns:a16="http://schemas.microsoft.com/office/drawing/2014/main" id="{B5F184BA-7F09-4606-BAD2-0EE64B62C00C}"/>
                </a:ext>
              </a:extLst>
            </p:cNvPr>
            <p:cNvGrpSpPr/>
            <p:nvPr/>
          </p:nvGrpSpPr>
          <p:grpSpPr>
            <a:xfrm>
              <a:off x="5562338" y="3104141"/>
              <a:ext cx="1228749" cy="338554"/>
              <a:chOff x="5562338" y="3104141"/>
              <a:chExt cx="1228749" cy="338554"/>
            </a:xfrm>
          </p:grpSpPr>
          <p:sp>
            <p:nvSpPr>
              <p:cNvPr id="15" name="文本框 14">
                <a:extLst>
                  <a:ext uri="{FF2B5EF4-FFF2-40B4-BE49-F238E27FC236}">
                    <a16:creationId xmlns:a16="http://schemas.microsoft.com/office/drawing/2014/main" id="{C5E4F9E2-AC3F-4CE3-8890-1AB6BDBDC05D}"/>
                  </a:ext>
                </a:extLst>
              </p:cNvPr>
              <p:cNvSpPr txBox="1"/>
              <p:nvPr/>
            </p:nvSpPr>
            <p:spPr>
              <a:xfrm>
                <a:off x="5581876" y="3104141"/>
                <a:ext cx="1209211" cy="338554"/>
              </a:xfrm>
              <a:prstGeom prst="rect">
                <a:avLst/>
              </a:prstGeom>
              <a:noFill/>
            </p:spPr>
            <p:txBody>
              <a:bodyPr wrap="square">
                <a:spAutoFit/>
              </a:bodyPr>
              <a:lstStyle/>
              <a:p>
                <a:pPr algn="ctr"/>
                <a:r>
                  <a:rPr lang="zh-CN" altLang="en-US" sz="1600" b="1" dirty="0">
                    <a:solidFill>
                      <a:schemeClr val="accent1"/>
                    </a:solidFill>
                    <a:latin typeface="微软雅黑"/>
                    <a:ea typeface="微软雅黑"/>
                  </a:rPr>
                  <a:t>添加标题</a:t>
                </a:r>
                <a:endParaRPr lang="zh-CN" altLang="zh-CN" sz="1600" b="1" dirty="0">
                  <a:solidFill>
                    <a:schemeClr val="accent1"/>
                  </a:solidFill>
                  <a:latin typeface="微软雅黑"/>
                  <a:ea typeface="微软雅黑"/>
                </a:endParaRPr>
              </a:p>
            </p:txBody>
          </p:sp>
          <p:sp>
            <p:nvSpPr>
              <p:cNvPr id="16" name="椭圆 15">
                <a:extLst>
                  <a:ext uri="{FF2B5EF4-FFF2-40B4-BE49-F238E27FC236}">
                    <a16:creationId xmlns:a16="http://schemas.microsoft.com/office/drawing/2014/main" id="{28A3D7AB-DF21-40AB-B3F2-1FE3BEFCBFA4}"/>
                  </a:ext>
                </a:extLst>
              </p:cNvPr>
              <p:cNvSpPr/>
              <p:nvPr/>
            </p:nvSpPr>
            <p:spPr>
              <a:xfrm>
                <a:off x="5562338" y="3219418"/>
                <a:ext cx="108000" cy="108000"/>
              </a:xfrm>
              <a:prstGeom prst="ellipse">
                <a:avLst/>
              </a:prstGeom>
              <a:gradFill flip="none" rotWithShape="1">
                <a:gsLst>
                  <a:gs pos="76600">
                    <a:srgbClr val="0F529C"/>
                  </a:gs>
                  <a:gs pos="0">
                    <a:schemeClr val="accent6"/>
                  </a:gs>
                  <a:gs pos="100000">
                    <a:schemeClr val="accent1"/>
                  </a:gs>
                </a:gsLst>
                <a:lin ang="2700000" scaled="1"/>
                <a:tileRect/>
              </a:gradFill>
              <a:ln>
                <a:noFill/>
              </a:ln>
            </p:spPr>
            <p:txBody>
              <a:bodyPr anchor="ctr"/>
              <a:lstStyle/>
              <a:p>
                <a:pPr algn="ctr"/>
                <a:endParaRPr lang="zh-CN" sz="1351">
                  <a:solidFill>
                    <a:schemeClr val="lt1"/>
                  </a:solidFill>
                  <a:latin typeface="微软雅黑"/>
                  <a:ea typeface="微软雅黑"/>
                </a:endParaRPr>
              </a:p>
            </p:txBody>
          </p:sp>
        </p:grpSp>
        <p:cxnSp>
          <p:nvCxnSpPr>
            <p:cNvPr id="32" name="直线连接符 19">
              <a:extLst>
                <a:ext uri="{FF2B5EF4-FFF2-40B4-BE49-F238E27FC236}">
                  <a16:creationId xmlns:a16="http://schemas.microsoft.com/office/drawing/2014/main" id="{F0CDCAB6-0DD9-4224-9409-58188E7411B2}"/>
                </a:ext>
              </a:extLst>
            </p:cNvPr>
            <p:cNvCxnSpPr>
              <a:cxnSpLocks/>
            </p:cNvCxnSpPr>
            <p:nvPr/>
          </p:nvCxnSpPr>
          <p:spPr>
            <a:xfrm>
              <a:off x="6753736" y="3282478"/>
              <a:ext cx="4240085" cy="0"/>
            </a:xfrm>
            <a:prstGeom prst="line">
              <a:avLst/>
            </a:prstGeom>
            <a:ln w="6350" cap="flat" cmpd="sng">
              <a:solidFill>
                <a:schemeClr val="accent1"/>
              </a:solidFill>
              <a:prstDash val="solid"/>
              <a:miter/>
            </a:ln>
          </p:spPr>
        </p:cxnSp>
      </p:grpSp>
      <p:grpSp>
        <p:nvGrpSpPr>
          <p:cNvPr id="37" name="组合 36">
            <a:extLst>
              <a:ext uri="{FF2B5EF4-FFF2-40B4-BE49-F238E27FC236}">
                <a16:creationId xmlns:a16="http://schemas.microsoft.com/office/drawing/2014/main" id="{626E93E7-5446-441D-899D-D369131D6E4B}"/>
              </a:ext>
            </a:extLst>
          </p:cNvPr>
          <p:cNvGrpSpPr/>
          <p:nvPr/>
        </p:nvGrpSpPr>
        <p:grpSpPr>
          <a:xfrm>
            <a:off x="5200840" y="2938189"/>
            <a:ext cx="5703869" cy="1368629"/>
            <a:chOff x="5395055" y="3104141"/>
            <a:chExt cx="5703869" cy="1368629"/>
          </a:xfrm>
        </p:grpSpPr>
        <p:sp>
          <p:nvSpPr>
            <p:cNvPr id="38" name="文本框 37">
              <a:extLst>
                <a:ext uri="{FF2B5EF4-FFF2-40B4-BE49-F238E27FC236}">
                  <a16:creationId xmlns:a16="http://schemas.microsoft.com/office/drawing/2014/main" id="{F3AD19BB-E94B-464D-AFED-158596D3C543}"/>
                </a:ext>
              </a:extLst>
            </p:cNvPr>
            <p:cNvSpPr txBox="1"/>
            <p:nvPr/>
          </p:nvSpPr>
          <p:spPr>
            <a:xfrm>
              <a:off x="5395055" y="3452811"/>
              <a:ext cx="5703869" cy="1019959"/>
            </a:xfrm>
            <a:prstGeom prst="rect">
              <a:avLst/>
            </a:prstGeom>
            <a:noFill/>
          </p:spPr>
          <p:txBody>
            <a:bodyPr wrap="square">
              <a:spAutoFit/>
            </a:bodyPr>
            <a:lstStyle/>
            <a:p>
              <a:pPr>
                <a:lnSpc>
                  <a:spcPct val="150000"/>
                </a:lnSpc>
              </a:pPr>
              <a:r>
                <a:rPr lang="zh-CN" altLang="en-US" sz="1400" dirty="0">
                  <a:cs typeface="+mn-ea"/>
                  <a:sym typeface="+mn-lt"/>
                </a:rPr>
                <a:t>在这里输入内容在这里输入内容在这里输入内容在这里输入内容在这里输入内容在这里输入内容在这里输入内容在这里输入内容在这里输入内容在这里输入内容在这里输入内容在这里输入内容</a:t>
              </a:r>
            </a:p>
          </p:txBody>
        </p:sp>
        <p:grpSp>
          <p:nvGrpSpPr>
            <p:cNvPr id="39" name="组合 38">
              <a:extLst>
                <a:ext uri="{FF2B5EF4-FFF2-40B4-BE49-F238E27FC236}">
                  <a16:creationId xmlns:a16="http://schemas.microsoft.com/office/drawing/2014/main" id="{717C5BDC-F262-4BC0-B901-3657EBE7FF67}"/>
                </a:ext>
              </a:extLst>
            </p:cNvPr>
            <p:cNvGrpSpPr/>
            <p:nvPr/>
          </p:nvGrpSpPr>
          <p:grpSpPr>
            <a:xfrm>
              <a:off x="5562338" y="3104141"/>
              <a:ext cx="1228749" cy="338554"/>
              <a:chOff x="5562338" y="3104141"/>
              <a:chExt cx="1228749" cy="338554"/>
            </a:xfrm>
          </p:grpSpPr>
          <p:sp>
            <p:nvSpPr>
              <p:cNvPr id="41" name="文本框 40">
                <a:extLst>
                  <a:ext uri="{FF2B5EF4-FFF2-40B4-BE49-F238E27FC236}">
                    <a16:creationId xmlns:a16="http://schemas.microsoft.com/office/drawing/2014/main" id="{1CCF1FF7-F00A-4CF5-ABFA-D850E243CC21}"/>
                  </a:ext>
                </a:extLst>
              </p:cNvPr>
              <p:cNvSpPr txBox="1"/>
              <p:nvPr/>
            </p:nvSpPr>
            <p:spPr>
              <a:xfrm>
                <a:off x="5581876" y="3104141"/>
                <a:ext cx="1209211" cy="338554"/>
              </a:xfrm>
              <a:prstGeom prst="rect">
                <a:avLst/>
              </a:prstGeom>
              <a:noFill/>
            </p:spPr>
            <p:txBody>
              <a:bodyPr wrap="square">
                <a:spAutoFit/>
              </a:bodyPr>
              <a:lstStyle/>
              <a:p>
                <a:pPr algn="ctr"/>
                <a:r>
                  <a:rPr lang="zh-CN" altLang="en-US" sz="1600" b="1" dirty="0">
                    <a:solidFill>
                      <a:schemeClr val="accent1"/>
                    </a:solidFill>
                    <a:latin typeface="微软雅黑"/>
                    <a:ea typeface="微软雅黑"/>
                  </a:rPr>
                  <a:t>添加标题</a:t>
                </a:r>
                <a:endParaRPr lang="zh-CN" altLang="zh-CN" sz="1600" b="1" dirty="0">
                  <a:solidFill>
                    <a:schemeClr val="accent1"/>
                  </a:solidFill>
                  <a:latin typeface="微软雅黑"/>
                  <a:ea typeface="微软雅黑"/>
                </a:endParaRPr>
              </a:p>
            </p:txBody>
          </p:sp>
          <p:sp>
            <p:nvSpPr>
              <p:cNvPr id="42" name="椭圆 41">
                <a:extLst>
                  <a:ext uri="{FF2B5EF4-FFF2-40B4-BE49-F238E27FC236}">
                    <a16:creationId xmlns:a16="http://schemas.microsoft.com/office/drawing/2014/main" id="{41195737-C1CE-437E-9202-1CA81D44C13D}"/>
                  </a:ext>
                </a:extLst>
              </p:cNvPr>
              <p:cNvSpPr/>
              <p:nvPr/>
            </p:nvSpPr>
            <p:spPr>
              <a:xfrm>
                <a:off x="5562338" y="3219418"/>
                <a:ext cx="108000" cy="108000"/>
              </a:xfrm>
              <a:prstGeom prst="ellipse">
                <a:avLst/>
              </a:prstGeom>
              <a:gradFill flip="none" rotWithShape="1">
                <a:gsLst>
                  <a:gs pos="76600">
                    <a:srgbClr val="0F529C"/>
                  </a:gs>
                  <a:gs pos="0">
                    <a:schemeClr val="accent6"/>
                  </a:gs>
                  <a:gs pos="100000">
                    <a:schemeClr val="accent1"/>
                  </a:gs>
                </a:gsLst>
                <a:lin ang="2700000" scaled="1"/>
                <a:tileRect/>
              </a:gradFill>
              <a:ln>
                <a:noFill/>
              </a:ln>
            </p:spPr>
            <p:txBody>
              <a:bodyPr anchor="ctr"/>
              <a:lstStyle/>
              <a:p>
                <a:pPr algn="ctr"/>
                <a:endParaRPr lang="zh-CN" sz="1351">
                  <a:solidFill>
                    <a:schemeClr val="lt1"/>
                  </a:solidFill>
                  <a:latin typeface="微软雅黑"/>
                  <a:ea typeface="微软雅黑"/>
                </a:endParaRPr>
              </a:p>
            </p:txBody>
          </p:sp>
        </p:grpSp>
        <p:cxnSp>
          <p:nvCxnSpPr>
            <p:cNvPr id="40" name="直线连接符 19">
              <a:extLst>
                <a:ext uri="{FF2B5EF4-FFF2-40B4-BE49-F238E27FC236}">
                  <a16:creationId xmlns:a16="http://schemas.microsoft.com/office/drawing/2014/main" id="{7D82B20B-5097-406A-8C4C-DFB55690BA68}"/>
                </a:ext>
              </a:extLst>
            </p:cNvPr>
            <p:cNvCxnSpPr>
              <a:cxnSpLocks/>
            </p:cNvCxnSpPr>
            <p:nvPr/>
          </p:nvCxnSpPr>
          <p:spPr>
            <a:xfrm>
              <a:off x="6753736" y="3282478"/>
              <a:ext cx="4240085" cy="0"/>
            </a:xfrm>
            <a:prstGeom prst="line">
              <a:avLst/>
            </a:prstGeom>
            <a:ln w="6350" cap="flat" cmpd="sng">
              <a:solidFill>
                <a:schemeClr val="accent1"/>
              </a:solidFill>
              <a:prstDash val="solid"/>
              <a:miter/>
            </a:ln>
          </p:spPr>
        </p:cxnSp>
      </p:grpSp>
      <p:grpSp>
        <p:nvGrpSpPr>
          <p:cNvPr id="43" name="组合 42">
            <a:extLst>
              <a:ext uri="{FF2B5EF4-FFF2-40B4-BE49-F238E27FC236}">
                <a16:creationId xmlns:a16="http://schemas.microsoft.com/office/drawing/2014/main" id="{457FE712-77FC-41A3-B394-5D94B97AB0C0}"/>
              </a:ext>
            </a:extLst>
          </p:cNvPr>
          <p:cNvGrpSpPr/>
          <p:nvPr/>
        </p:nvGrpSpPr>
        <p:grpSpPr>
          <a:xfrm>
            <a:off x="5200840" y="4579467"/>
            <a:ext cx="5703869" cy="1368629"/>
            <a:chOff x="5395055" y="3104141"/>
            <a:chExt cx="5703869" cy="1368629"/>
          </a:xfrm>
        </p:grpSpPr>
        <p:sp>
          <p:nvSpPr>
            <p:cNvPr id="44" name="文本框 43">
              <a:extLst>
                <a:ext uri="{FF2B5EF4-FFF2-40B4-BE49-F238E27FC236}">
                  <a16:creationId xmlns:a16="http://schemas.microsoft.com/office/drawing/2014/main" id="{FB368EDE-A5F5-475C-A4C6-B2D12FA5978F}"/>
                </a:ext>
              </a:extLst>
            </p:cNvPr>
            <p:cNvSpPr txBox="1"/>
            <p:nvPr/>
          </p:nvSpPr>
          <p:spPr>
            <a:xfrm>
              <a:off x="5395055" y="3452811"/>
              <a:ext cx="5703869" cy="1019959"/>
            </a:xfrm>
            <a:prstGeom prst="rect">
              <a:avLst/>
            </a:prstGeom>
            <a:noFill/>
          </p:spPr>
          <p:txBody>
            <a:bodyPr wrap="square">
              <a:spAutoFit/>
            </a:bodyPr>
            <a:lstStyle/>
            <a:p>
              <a:pPr>
                <a:lnSpc>
                  <a:spcPct val="150000"/>
                </a:lnSpc>
              </a:pPr>
              <a:r>
                <a:rPr lang="zh-CN" altLang="en-US" sz="1400" dirty="0">
                  <a:cs typeface="+mn-ea"/>
                  <a:sym typeface="+mn-lt"/>
                </a:rPr>
                <a:t>在这里输入内容在这里输入内容在这里输入内容在这里输入内容在这里输入内容在这里输入内容在这里输入内容在这里输入内容在这里输入内容在这里输入内容在这里输入内容在这里输入内容</a:t>
              </a:r>
            </a:p>
          </p:txBody>
        </p:sp>
        <p:grpSp>
          <p:nvGrpSpPr>
            <p:cNvPr id="45" name="组合 44">
              <a:extLst>
                <a:ext uri="{FF2B5EF4-FFF2-40B4-BE49-F238E27FC236}">
                  <a16:creationId xmlns:a16="http://schemas.microsoft.com/office/drawing/2014/main" id="{27945724-967D-4B26-8CBD-CE15D2CF3A14}"/>
                </a:ext>
              </a:extLst>
            </p:cNvPr>
            <p:cNvGrpSpPr/>
            <p:nvPr/>
          </p:nvGrpSpPr>
          <p:grpSpPr>
            <a:xfrm>
              <a:off x="5562338" y="3104141"/>
              <a:ext cx="1228749" cy="338554"/>
              <a:chOff x="5562338" y="3104141"/>
              <a:chExt cx="1228749" cy="338554"/>
            </a:xfrm>
          </p:grpSpPr>
          <p:sp>
            <p:nvSpPr>
              <p:cNvPr id="47" name="文本框 46">
                <a:extLst>
                  <a:ext uri="{FF2B5EF4-FFF2-40B4-BE49-F238E27FC236}">
                    <a16:creationId xmlns:a16="http://schemas.microsoft.com/office/drawing/2014/main" id="{05851C62-8C97-433E-BB17-E17F34E02402}"/>
                  </a:ext>
                </a:extLst>
              </p:cNvPr>
              <p:cNvSpPr txBox="1"/>
              <p:nvPr/>
            </p:nvSpPr>
            <p:spPr>
              <a:xfrm>
                <a:off x="5581876" y="3104141"/>
                <a:ext cx="1209211" cy="338554"/>
              </a:xfrm>
              <a:prstGeom prst="rect">
                <a:avLst/>
              </a:prstGeom>
              <a:noFill/>
            </p:spPr>
            <p:txBody>
              <a:bodyPr wrap="square">
                <a:spAutoFit/>
              </a:bodyPr>
              <a:lstStyle/>
              <a:p>
                <a:pPr algn="ctr"/>
                <a:r>
                  <a:rPr lang="zh-CN" altLang="en-US" sz="1600" b="1" dirty="0">
                    <a:solidFill>
                      <a:schemeClr val="accent1"/>
                    </a:solidFill>
                    <a:latin typeface="微软雅黑"/>
                    <a:ea typeface="微软雅黑"/>
                  </a:rPr>
                  <a:t>添加标题</a:t>
                </a:r>
                <a:endParaRPr lang="zh-CN" altLang="zh-CN" sz="1600" b="1" dirty="0">
                  <a:solidFill>
                    <a:schemeClr val="accent1"/>
                  </a:solidFill>
                  <a:latin typeface="微软雅黑"/>
                  <a:ea typeface="微软雅黑"/>
                </a:endParaRPr>
              </a:p>
            </p:txBody>
          </p:sp>
          <p:sp>
            <p:nvSpPr>
              <p:cNvPr id="48" name="椭圆 47">
                <a:extLst>
                  <a:ext uri="{FF2B5EF4-FFF2-40B4-BE49-F238E27FC236}">
                    <a16:creationId xmlns:a16="http://schemas.microsoft.com/office/drawing/2014/main" id="{DC59E545-F415-4FEC-B82A-686FE5BBB0EF}"/>
                  </a:ext>
                </a:extLst>
              </p:cNvPr>
              <p:cNvSpPr/>
              <p:nvPr/>
            </p:nvSpPr>
            <p:spPr>
              <a:xfrm>
                <a:off x="5562338" y="3219418"/>
                <a:ext cx="108000" cy="108000"/>
              </a:xfrm>
              <a:prstGeom prst="ellipse">
                <a:avLst/>
              </a:prstGeom>
              <a:gradFill flip="none" rotWithShape="1">
                <a:gsLst>
                  <a:gs pos="76600">
                    <a:srgbClr val="0F529C"/>
                  </a:gs>
                  <a:gs pos="0">
                    <a:schemeClr val="accent6"/>
                  </a:gs>
                  <a:gs pos="100000">
                    <a:schemeClr val="accent1"/>
                  </a:gs>
                </a:gsLst>
                <a:lin ang="2700000" scaled="1"/>
                <a:tileRect/>
              </a:gradFill>
              <a:ln>
                <a:noFill/>
              </a:ln>
            </p:spPr>
            <p:txBody>
              <a:bodyPr anchor="ctr"/>
              <a:lstStyle/>
              <a:p>
                <a:pPr algn="ctr"/>
                <a:endParaRPr lang="zh-CN" sz="1351">
                  <a:solidFill>
                    <a:schemeClr val="lt1"/>
                  </a:solidFill>
                  <a:latin typeface="微软雅黑"/>
                  <a:ea typeface="微软雅黑"/>
                </a:endParaRPr>
              </a:p>
            </p:txBody>
          </p:sp>
        </p:grpSp>
        <p:cxnSp>
          <p:nvCxnSpPr>
            <p:cNvPr id="46" name="直线连接符 19">
              <a:extLst>
                <a:ext uri="{FF2B5EF4-FFF2-40B4-BE49-F238E27FC236}">
                  <a16:creationId xmlns:a16="http://schemas.microsoft.com/office/drawing/2014/main" id="{83EB16D2-63EE-493C-A9C5-BA576004F032}"/>
                </a:ext>
              </a:extLst>
            </p:cNvPr>
            <p:cNvCxnSpPr>
              <a:cxnSpLocks/>
            </p:cNvCxnSpPr>
            <p:nvPr/>
          </p:nvCxnSpPr>
          <p:spPr>
            <a:xfrm>
              <a:off x="6753736" y="3282478"/>
              <a:ext cx="4240085" cy="0"/>
            </a:xfrm>
            <a:prstGeom prst="line">
              <a:avLst/>
            </a:prstGeom>
            <a:ln w="6350" cap="flat" cmpd="sng">
              <a:solidFill>
                <a:schemeClr val="accent1"/>
              </a:solidFill>
              <a:prstDash val="solid"/>
              <a:miter/>
            </a:ln>
          </p:spPr>
        </p:cxnSp>
      </p:grpSp>
    </p:spTree>
    <p:extLst>
      <p:ext uri="{BB962C8B-B14F-4D97-AF65-F5344CB8AC3E}">
        <p14:creationId xmlns:p14="http://schemas.microsoft.com/office/powerpoint/2010/main" val="4415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71E62-0B16-4BDF-84C7-3EA519AA569F}"/>
              </a:ext>
            </a:extLst>
          </p:cNvPr>
          <p:cNvSpPr>
            <a:spLocks noGrp="1"/>
          </p:cNvSpPr>
          <p:nvPr>
            <p:ph type="title"/>
          </p:nvPr>
        </p:nvSpPr>
        <p:spPr/>
        <p:txBody>
          <a:bodyPr/>
          <a:lstStyle/>
          <a:p>
            <a:r>
              <a:rPr lang="en-US" altLang="zh-CN" dirty="0"/>
              <a:t>4.7 </a:t>
            </a:r>
            <a:r>
              <a:rPr lang="zh-CN" altLang="en-US" dirty="0"/>
              <a:t>算例分析界面</a:t>
            </a:r>
          </a:p>
        </p:txBody>
      </p:sp>
      <p:sp>
        <p:nvSpPr>
          <p:cNvPr id="3" name="灯片编号占位符 2">
            <a:extLst>
              <a:ext uri="{FF2B5EF4-FFF2-40B4-BE49-F238E27FC236}">
                <a16:creationId xmlns:a16="http://schemas.microsoft.com/office/drawing/2014/main" id="{5AADF4C7-6F1C-43CD-A8A8-D8F8C4DB2DE2}"/>
              </a:ext>
            </a:extLst>
          </p:cNvPr>
          <p:cNvSpPr>
            <a:spLocks noGrp="1"/>
          </p:cNvSpPr>
          <p:nvPr>
            <p:ph type="sldNum" sz="quarter" idx="12"/>
          </p:nvPr>
        </p:nvSpPr>
        <p:spPr/>
        <p:txBody>
          <a:bodyPr/>
          <a:lstStyle/>
          <a:p>
            <a:fld id="{5DD3DB80-B894-403A-B48E-6FDC1A72010E}" type="slidenum">
              <a:rPr lang="en-US" altLang="zh-CN" smtClean="0"/>
              <a:pPr/>
              <a:t>35</a:t>
            </a:fld>
            <a:endParaRPr lang="en-US" altLang="zh-CN"/>
          </a:p>
        </p:txBody>
      </p:sp>
      <p:sp>
        <p:nvSpPr>
          <p:cNvPr id="5" name="ïS1ïďè">
            <a:extLst>
              <a:ext uri="{FF2B5EF4-FFF2-40B4-BE49-F238E27FC236}">
                <a16:creationId xmlns:a16="http://schemas.microsoft.com/office/drawing/2014/main" id="{56171F3F-740A-40F1-B9C0-4A603B8E3B10}"/>
              </a:ext>
            </a:extLst>
          </p:cNvPr>
          <p:cNvSpPr txBox="1"/>
          <p:nvPr/>
        </p:nvSpPr>
        <p:spPr>
          <a:xfrm>
            <a:off x="669923" y="1004389"/>
            <a:ext cx="10850562" cy="5359934"/>
          </a:xfrm>
          <a:prstGeom prst="rect">
            <a:avLst/>
          </a:prstGeom>
          <a:solidFill>
            <a:schemeClr val="bg1"/>
          </a:solidFill>
          <a:ln>
            <a:no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sz="2800" b="1" dirty="0">
              <a:solidFill>
                <a:srgbClr val="093991"/>
              </a:solidFill>
              <a:cs typeface="+mn-ea"/>
              <a:sym typeface="+mn-lt"/>
            </a:endParaRPr>
          </a:p>
        </p:txBody>
      </p:sp>
      <p:pic>
        <p:nvPicPr>
          <p:cNvPr id="11" name="图片 10">
            <a:extLst>
              <a:ext uri="{FF2B5EF4-FFF2-40B4-BE49-F238E27FC236}">
                <a16:creationId xmlns:a16="http://schemas.microsoft.com/office/drawing/2014/main" id="{6E3222A5-3EA9-4FD5-B238-C2672A89D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7486" y="1156628"/>
            <a:ext cx="3193270" cy="2394953"/>
          </a:xfrm>
          <a:prstGeom prst="rect">
            <a:avLst/>
          </a:prstGeom>
        </p:spPr>
      </p:pic>
      <p:grpSp>
        <p:nvGrpSpPr>
          <p:cNvPr id="19" name="组合 18">
            <a:extLst>
              <a:ext uri="{FF2B5EF4-FFF2-40B4-BE49-F238E27FC236}">
                <a16:creationId xmlns:a16="http://schemas.microsoft.com/office/drawing/2014/main" id="{B9517F75-095D-4F6E-A7C7-41535FEA2A28}"/>
              </a:ext>
            </a:extLst>
          </p:cNvPr>
          <p:cNvGrpSpPr/>
          <p:nvPr/>
        </p:nvGrpSpPr>
        <p:grpSpPr>
          <a:xfrm>
            <a:off x="995679" y="1473201"/>
            <a:ext cx="7119891" cy="1686560"/>
            <a:chOff x="873759" y="1473201"/>
            <a:chExt cx="7119891" cy="1686560"/>
          </a:xfrm>
        </p:grpSpPr>
        <p:sp>
          <p:nvSpPr>
            <p:cNvPr id="15" name="矩形 14">
              <a:extLst>
                <a:ext uri="{FF2B5EF4-FFF2-40B4-BE49-F238E27FC236}">
                  <a16:creationId xmlns:a16="http://schemas.microsoft.com/office/drawing/2014/main" id="{87B7B9FF-D0C1-4A02-8DE4-FD4AACDA8243}"/>
                </a:ext>
              </a:extLst>
            </p:cNvPr>
            <p:cNvSpPr/>
            <p:nvPr/>
          </p:nvSpPr>
          <p:spPr>
            <a:xfrm>
              <a:off x="873759" y="1473201"/>
              <a:ext cx="7119891" cy="1686560"/>
            </a:xfrm>
            <a:prstGeom prst="rect">
              <a:avLst/>
            </a:prstGeom>
            <a:solidFill>
              <a:srgbClr val="FBFBFB"/>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Rectangle 1">
              <a:extLst>
                <a:ext uri="{FF2B5EF4-FFF2-40B4-BE49-F238E27FC236}">
                  <a16:creationId xmlns:a16="http://schemas.microsoft.com/office/drawing/2014/main" id="{A91873BD-A1CE-4467-B752-46ECCF846393}"/>
                </a:ext>
              </a:extLst>
            </p:cNvPr>
            <p:cNvSpPr>
              <a:spLocks noChangeArrowheads="1"/>
            </p:cNvSpPr>
            <p:nvPr/>
          </p:nvSpPr>
          <p:spPr bwMode="auto">
            <a:xfrm>
              <a:off x="1035338" y="1638411"/>
              <a:ext cx="6796732" cy="135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200" b="0" i="0" u="none" strike="noStrike" cap="none" normalizeH="0" baseline="0" dirty="0">
                  <a:ln>
                    <a:noFill/>
                  </a:ln>
                  <a:solidFill>
                    <a:srgbClr val="404040"/>
                  </a:solidFill>
                  <a:effectLst/>
                  <a:latin typeface="Consolas" panose="020B0609020204030204" pitchFamily="49" charset="0"/>
                  <a:ea typeface="Menlo"/>
                </a:rPr>
                <a:t>rng </a:t>
              </a:r>
              <a:r>
                <a:rPr kumimoji="0" lang="zh-CN" altLang="zh-CN" sz="1200" b="0" i="0" u="none" strike="noStrike" cap="none" normalizeH="0" baseline="0" dirty="0">
                  <a:ln>
                    <a:noFill/>
                  </a:ln>
                  <a:solidFill>
                    <a:srgbClr val="A020F0"/>
                  </a:solidFill>
                  <a:effectLst/>
                  <a:latin typeface="Consolas" panose="020B0609020204030204" pitchFamily="49" charset="0"/>
                  <a:ea typeface="Menlo"/>
                </a:rPr>
                <a:t>default</a:t>
              </a:r>
              <a:r>
                <a:rPr kumimoji="0" lang="zh-CN" altLang="zh-CN" sz="1200" b="0" i="0" u="none" strike="noStrike" cap="none" normalizeH="0" baseline="0" dirty="0">
                  <a:ln>
                    <a:noFill/>
                  </a:ln>
                  <a:solidFill>
                    <a:srgbClr val="404040"/>
                  </a:solidFill>
                  <a:effectLst/>
                  <a:latin typeface="Consolas" panose="020B0609020204030204" pitchFamily="49" charset="0"/>
                  <a:ea typeface="Menlo"/>
                </a:rPr>
                <a:t> </a:t>
              </a:r>
              <a:endParaRPr kumimoji="0" lang="en-US" altLang="zh-CN" sz="1200" b="0" i="0" u="none" strike="noStrike" cap="none" normalizeH="0" baseline="0" dirty="0">
                <a:ln>
                  <a:noFill/>
                </a:ln>
                <a:solidFill>
                  <a:srgbClr val="404040"/>
                </a:solidFill>
                <a:effectLst/>
                <a:latin typeface="Consolas" panose="020B0609020204030204" pitchFamily="49" charset="0"/>
                <a:ea typeface="Menl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200" b="0" i="0" u="none" strike="noStrike" cap="none" normalizeH="0" baseline="0" dirty="0">
                  <a:ln>
                    <a:noFill/>
                  </a:ln>
                  <a:solidFill>
                    <a:srgbClr val="228B22"/>
                  </a:solidFill>
                  <a:effectLst/>
                  <a:latin typeface="Consolas" panose="020B0609020204030204" pitchFamily="49" charset="0"/>
                  <a:ea typeface="Menlo"/>
                </a:rPr>
                <a:t>% for fair comparison</a:t>
              </a:r>
              <a:r>
                <a:rPr kumimoji="0" lang="zh-CN" altLang="zh-CN" sz="1200" b="0" i="0" u="none" strike="noStrike" cap="none" normalizeH="0" baseline="0" dirty="0">
                  <a:ln>
                    <a:noFill/>
                  </a:ln>
                  <a:solidFill>
                    <a:srgbClr val="404040"/>
                  </a:solidFill>
                  <a:effectLst/>
                  <a:latin typeface="Consolas" panose="020B0609020204030204" pitchFamily="49" charset="0"/>
                  <a:ea typeface="Menlo"/>
                </a:rPr>
                <a:t> </a:t>
              </a:r>
              <a:endParaRPr kumimoji="0" lang="en-US" altLang="zh-CN" sz="1200" b="0" i="0" u="none" strike="noStrike" cap="none" normalizeH="0" baseline="0" dirty="0">
                <a:ln>
                  <a:noFill/>
                </a:ln>
                <a:solidFill>
                  <a:srgbClr val="404040"/>
                </a:solidFill>
                <a:effectLst/>
                <a:latin typeface="Consolas" panose="020B0609020204030204" pitchFamily="49" charset="0"/>
                <a:ea typeface="Menl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200" b="0" i="0" u="none" strike="noStrike" cap="none" normalizeH="0" baseline="0" dirty="0">
                  <a:ln>
                    <a:noFill/>
                  </a:ln>
                  <a:solidFill>
                    <a:srgbClr val="404040"/>
                  </a:solidFill>
                  <a:effectLst/>
                  <a:latin typeface="Consolas" panose="020B0609020204030204" pitchFamily="49" charset="0"/>
                  <a:ea typeface="Menlo"/>
                </a:rPr>
                <a:t>YEX0 = tsne(X,</a:t>
              </a:r>
              <a:r>
                <a:rPr kumimoji="0" lang="zh-CN" altLang="zh-CN" sz="1200" b="0" i="0" u="none" strike="noStrike" cap="none" normalizeH="0" baseline="0" dirty="0">
                  <a:ln>
                    <a:noFill/>
                  </a:ln>
                  <a:solidFill>
                    <a:srgbClr val="A020F0"/>
                  </a:solidFill>
                  <a:effectLst/>
                  <a:latin typeface="Consolas" panose="020B0609020204030204" pitchFamily="49" charset="0"/>
                  <a:ea typeface="Menlo"/>
                </a:rPr>
                <a:t>'Algorithm'</a:t>
              </a:r>
              <a:r>
                <a:rPr kumimoji="0" lang="zh-CN" altLang="zh-CN" sz="1200" b="0" i="0" u="none" strike="noStrike" cap="none" normalizeH="0" baseline="0" dirty="0">
                  <a:ln>
                    <a:noFill/>
                  </a:ln>
                  <a:solidFill>
                    <a:srgbClr val="404040"/>
                  </a:solidFill>
                  <a:effectLst/>
                  <a:latin typeface="Consolas" panose="020B0609020204030204" pitchFamily="49" charset="0"/>
                  <a:ea typeface="Menlo"/>
                </a:rPr>
                <a:t>,</a:t>
              </a:r>
              <a:r>
                <a:rPr kumimoji="0" lang="zh-CN" altLang="zh-CN" sz="1200" b="0" i="0" u="none" strike="noStrike" cap="none" normalizeH="0" baseline="0" dirty="0">
                  <a:ln>
                    <a:noFill/>
                  </a:ln>
                  <a:solidFill>
                    <a:srgbClr val="A020F0"/>
                  </a:solidFill>
                  <a:effectLst/>
                  <a:latin typeface="Consolas" panose="020B0609020204030204" pitchFamily="49" charset="0"/>
                  <a:ea typeface="Menlo"/>
                </a:rPr>
                <a:t>'barneshut'</a:t>
              </a:r>
              <a:r>
                <a:rPr kumimoji="0" lang="zh-CN" altLang="zh-CN" sz="1200" b="0" i="0" u="none" strike="noStrike" cap="none" normalizeH="0" baseline="0" dirty="0">
                  <a:ln>
                    <a:noFill/>
                  </a:ln>
                  <a:solidFill>
                    <a:srgbClr val="404040"/>
                  </a:solidFill>
                  <a:effectLst/>
                  <a:latin typeface="Consolas" panose="020B0609020204030204" pitchFamily="49" charset="0"/>
                  <a:ea typeface="Menlo"/>
                </a:rPr>
                <a:t>,</a:t>
              </a:r>
              <a:r>
                <a:rPr kumimoji="0" lang="zh-CN" altLang="zh-CN" sz="1200" b="0" i="0" u="none" strike="noStrike" cap="none" normalizeH="0" baseline="0" dirty="0">
                  <a:ln>
                    <a:noFill/>
                  </a:ln>
                  <a:solidFill>
                    <a:srgbClr val="A020F0"/>
                  </a:solidFill>
                  <a:effectLst/>
                  <a:latin typeface="Consolas" panose="020B0609020204030204" pitchFamily="49" charset="0"/>
                  <a:ea typeface="Menlo"/>
                </a:rPr>
                <a:t>'NumPCAComponents'</a:t>
              </a:r>
              <a:r>
                <a:rPr kumimoji="0" lang="zh-CN" altLang="zh-CN" sz="1200" b="0" i="0" u="none" strike="noStrike" cap="none" normalizeH="0" baseline="0" dirty="0">
                  <a:ln>
                    <a:noFill/>
                  </a:ln>
                  <a:solidFill>
                    <a:srgbClr val="404040"/>
                  </a:solidFill>
                  <a:effectLst/>
                  <a:latin typeface="Consolas" panose="020B0609020204030204" pitchFamily="49" charset="0"/>
                  <a:ea typeface="Menlo"/>
                </a:rPr>
                <a:t>,50,</a:t>
              </a:r>
              <a:r>
                <a:rPr kumimoji="0" lang="zh-CN" altLang="zh-CN" sz="1200" b="0" i="0" u="none" strike="noStrike" cap="none" normalizeH="0" baseline="0" dirty="0">
                  <a:ln>
                    <a:noFill/>
                  </a:ln>
                  <a:solidFill>
                    <a:srgbClr val="A020F0"/>
                  </a:solidFill>
                  <a:effectLst/>
                  <a:latin typeface="Consolas" panose="020B0609020204030204" pitchFamily="49" charset="0"/>
                  <a:ea typeface="Menlo"/>
                </a:rPr>
                <a:t>'Exaggeration'</a:t>
              </a:r>
              <a:r>
                <a:rPr kumimoji="0" lang="zh-CN" altLang="zh-CN" sz="1200" b="0" i="0" u="none" strike="noStrike" cap="none" normalizeH="0" baseline="0" dirty="0">
                  <a:ln>
                    <a:noFill/>
                  </a:ln>
                  <a:solidFill>
                    <a:srgbClr val="404040"/>
                  </a:solidFill>
                  <a:effectLst/>
                  <a:latin typeface="Consolas" panose="020B0609020204030204" pitchFamily="49" charset="0"/>
                  <a:ea typeface="Menlo"/>
                </a:rPr>
                <a:t>,20); </a:t>
              </a:r>
              <a:endParaRPr kumimoji="0" lang="en-US" altLang="zh-CN" sz="1200" b="0" i="0" u="none" strike="noStrike" cap="none" normalizeH="0" baseline="0" dirty="0">
                <a:ln>
                  <a:noFill/>
                </a:ln>
                <a:solidFill>
                  <a:srgbClr val="404040"/>
                </a:solidFill>
                <a:effectLst/>
                <a:latin typeface="Consolas" panose="020B0609020204030204" pitchFamily="49" charset="0"/>
                <a:ea typeface="Menl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200" b="0" i="0" u="none" strike="noStrike" cap="none" normalizeH="0" baseline="0" dirty="0">
                  <a:ln>
                    <a:noFill/>
                  </a:ln>
                  <a:solidFill>
                    <a:srgbClr val="404040"/>
                  </a:solidFill>
                  <a:effectLst/>
                  <a:latin typeface="Consolas" panose="020B0609020204030204" pitchFamily="49" charset="0"/>
                  <a:ea typeface="Menlo"/>
                </a:rPr>
                <a:t>figure </a:t>
              </a:r>
              <a:endParaRPr kumimoji="0" lang="en-US" altLang="zh-CN" sz="1200" b="0" i="0" u="none" strike="noStrike" cap="none" normalizeH="0" baseline="0" dirty="0">
                <a:ln>
                  <a:noFill/>
                </a:ln>
                <a:solidFill>
                  <a:srgbClr val="404040"/>
                </a:solidFill>
                <a:effectLst/>
                <a:latin typeface="Consolas" panose="020B0609020204030204" pitchFamily="49" charset="0"/>
                <a:ea typeface="Menl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200" b="0" i="0" u="none" strike="noStrike" cap="none" normalizeH="0" baseline="0" dirty="0">
                  <a:ln>
                    <a:noFill/>
                  </a:ln>
                  <a:solidFill>
                    <a:srgbClr val="404040"/>
                  </a:solidFill>
                  <a:effectLst/>
                  <a:latin typeface="Consolas" panose="020B0609020204030204" pitchFamily="49" charset="0"/>
                  <a:ea typeface="Menlo"/>
                </a:rPr>
                <a:t>gscatter(YEX0(:,1),YEX0(:,2),L) title(</a:t>
              </a:r>
              <a:r>
                <a:rPr kumimoji="0" lang="zh-CN" altLang="zh-CN" sz="1200" b="0" i="0" u="none" strike="noStrike" cap="none" normalizeH="0" baseline="0" dirty="0">
                  <a:ln>
                    <a:noFill/>
                  </a:ln>
                  <a:solidFill>
                    <a:srgbClr val="A020F0"/>
                  </a:solidFill>
                  <a:effectLst/>
                  <a:latin typeface="Consolas" panose="020B0609020204030204" pitchFamily="49" charset="0"/>
                  <a:ea typeface="Menlo"/>
                </a:rPr>
                <a:t>'Exaggeration 20</a:t>
              </a:r>
              <a:r>
                <a:rPr kumimoji="0" lang="zh-CN" altLang="en-US" sz="1200" b="0" i="0" u="none" strike="noStrike" cap="none" normalizeH="0" baseline="0" dirty="0">
                  <a:ln>
                    <a:noFill/>
                  </a:ln>
                  <a:solidFill>
                    <a:srgbClr val="A020F0"/>
                  </a:solidFill>
                  <a:effectLst/>
                  <a:latin typeface="Consolas" panose="020B0609020204030204" pitchFamily="49" charset="0"/>
                  <a:ea typeface="Menlo"/>
                </a:rPr>
                <a:t>’</a:t>
              </a:r>
              <a:r>
                <a:rPr kumimoji="0" lang="zh-CN" altLang="zh-CN" sz="1200" b="0" i="0" u="none" strike="noStrike" cap="none" normalizeH="0" baseline="0" dirty="0">
                  <a:ln>
                    <a:noFill/>
                  </a:ln>
                  <a:solidFill>
                    <a:srgbClr val="404040"/>
                  </a:solidFill>
                  <a:effectLst/>
                  <a:latin typeface="Consolas" panose="020B0609020204030204" pitchFamily="49" charset="0"/>
                  <a:ea typeface="Menlo"/>
                </a:rPr>
                <a:t>)</a:t>
              </a:r>
              <a:endParaRPr kumimoji="0" lang="en-US" altLang="zh-CN" sz="1200" b="0" i="0" u="none" strike="noStrike" cap="none" normalizeH="0" baseline="0" dirty="0">
                <a:ln>
                  <a:noFill/>
                </a:ln>
                <a:solidFill>
                  <a:srgbClr val="404040"/>
                </a:solidFill>
                <a:effectLst/>
                <a:latin typeface="Consolas" panose="020B0609020204030204" pitchFamily="49" charset="0"/>
                <a:ea typeface="Menlo"/>
              </a:endParaRPr>
            </a:p>
          </p:txBody>
        </p:sp>
      </p:grpSp>
      <p:pic>
        <p:nvPicPr>
          <p:cNvPr id="13" name="图片 12">
            <a:extLst>
              <a:ext uri="{FF2B5EF4-FFF2-40B4-BE49-F238E27FC236}">
                <a16:creationId xmlns:a16="http://schemas.microsoft.com/office/drawing/2014/main" id="{E76D9986-5AFB-451A-958D-6E7134066D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7486" y="3741654"/>
            <a:ext cx="3193270" cy="2394953"/>
          </a:xfrm>
          <a:prstGeom prst="rect">
            <a:avLst/>
          </a:prstGeom>
        </p:spPr>
      </p:pic>
      <p:grpSp>
        <p:nvGrpSpPr>
          <p:cNvPr id="20" name="组合 19">
            <a:extLst>
              <a:ext uri="{FF2B5EF4-FFF2-40B4-BE49-F238E27FC236}">
                <a16:creationId xmlns:a16="http://schemas.microsoft.com/office/drawing/2014/main" id="{2B8E2B52-85F0-4FFA-BFA9-86D7B26EB9EE}"/>
              </a:ext>
            </a:extLst>
          </p:cNvPr>
          <p:cNvGrpSpPr/>
          <p:nvPr/>
        </p:nvGrpSpPr>
        <p:grpSpPr>
          <a:xfrm>
            <a:off x="1005217" y="3778690"/>
            <a:ext cx="7110353" cy="2239562"/>
            <a:chOff x="933807" y="3596622"/>
            <a:chExt cx="7110353" cy="2239562"/>
          </a:xfrm>
        </p:grpSpPr>
        <p:sp>
          <p:nvSpPr>
            <p:cNvPr id="18" name="矩形 17">
              <a:extLst>
                <a:ext uri="{FF2B5EF4-FFF2-40B4-BE49-F238E27FC236}">
                  <a16:creationId xmlns:a16="http://schemas.microsoft.com/office/drawing/2014/main" id="{9CC235E5-0A35-44E4-9300-6353DC554B1A}"/>
                </a:ext>
              </a:extLst>
            </p:cNvPr>
            <p:cNvSpPr/>
            <p:nvPr/>
          </p:nvSpPr>
          <p:spPr>
            <a:xfrm>
              <a:off x="933807" y="3596622"/>
              <a:ext cx="7110353" cy="2239562"/>
            </a:xfrm>
            <a:prstGeom prst="rect">
              <a:avLst/>
            </a:prstGeom>
            <a:solidFill>
              <a:srgbClr val="FBFBFB"/>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16" name="矩形 15">
              <a:extLst>
                <a:ext uri="{FF2B5EF4-FFF2-40B4-BE49-F238E27FC236}">
                  <a16:creationId xmlns:a16="http://schemas.microsoft.com/office/drawing/2014/main" id="{7AE67A97-DA7A-4BAC-AFC4-E327C052FF98}"/>
                </a:ext>
              </a:extLst>
            </p:cNvPr>
            <p:cNvSpPr/>
            <p:nvPr/>
          </p:nvSpPr>
          <p:spPr>
            <a:xfrm>
              <a:off x="960983" y="3715584"/>
              <a:ext cx="7056000" cy="2001638"/>
            </a:xfrm>
            <a:prstGeom prst="rect">
              <a:avLst/>
            </a:prstGeom>
          </p:spPr>
          <p:txBody>
            <a:bodyPr wrap="square">
              <a:spAutoFit/>
            </a:bodyPr>
            <a:lstStyle/>
            <a:p>
              <a:pPr lvl="0" defTabSz="914400" eaLnBrk="0" fontAlgn="base" hangingPunct="0">
                <a:lnSpc>
                  <a:spcPct val="150000"/>
                </a:lnSpc>
                <a:spcBef>
                  <a:spcPct val="0"/>
                </a:spcBef>
                <a:spcAft>
                  <a:spcPct val="0"/>
                </a:spcAft>
              </a:pPr>
              <a:r>
                <a:rPr lang="zh-CN" altLang="zh-CN" sz="1200" dirty="0">
                  <a:solidFill>
                    <a:srgbClr val="404040"/>
                  </a:solidFill>
                  <a:latin typeface="Consolas" panose="020B0609020204030204" pitchFamily="49" charset="0"/>
                  <a:ea typeface="Menlo"/>
                </a:rPr>
                <a:t>rng </a:t>
              </a:r>
              <a:r>
                <a:rPr lang="zh-CN" altLang="zh-CN" sz="1200" dirty="0">
                  <a:solidFill>
                    <a:srgbClr val="A020F0"/>
                  </a:solidFill>
                  <a:latin typeface="Consolas" panose="020B0609020204030204" pitchFamily="49" charset="0"/>
                  <a:ea typeface="Menlo"/>
                </a:rPr>
                <a:t>default</a:t>
              </a:r>
              <a:r>
                <a:rPr lang="zh-CN" altLang="zh-CN" sz="1200" dirty="0">
                  <a:solidFill>
                    <a:srgbClr val="404040"/>
                  </a:solidFill>
                  <a:latin typeface="Consolas" panose="020B0609020204030204" pitchFamily="49" charset="0"/>
                  <a:ea typeface="Menlo"/>
                </a:rPr>
                <a:t> </a:t>
              </a:r>
              <a:endParaRPr lang="en-US" altLang="zh-CN" sz="1200" dirty="0">
                <a:solidFill>
                  <a:srgbClr val="404040"/>
                </a:solidFill>
                <a:latin typeface="Consolas" panose="020B0609020204030204" pitchFamily="49" charset="0"/>
                <a:ea typeface="Menlo"/>
              </a:endParaRPr>
            </a:p>
            <a:p>
              <a:pPr lvl="0" defTabSz="914400" eaLnBrk="0" fontAlgn="base" hangingPunct="0">
                <a:lnSpc>
                  <a:spcPct val="150000"/>
                </a:lnSpc>
                <a:spcBef>
                  <a:spcPct val="0"/>
                </a:spcBef>
                <a:spcAft>
                  <a:spcPct val="0"/>
                </a:spcAft>
              </a:pPr>
              <a:r>
                <a:rPr lang="zh-CN" altLang="zh-CN" sz="1200" dirty="0">
                  <a:solidFill>
                    <a:srgbClr val="228B22"/>
                  </a:solidFill>
                  <a:latin typeface="Consolas" panose="020B0609020204030204" pitchFamily="49" charset="0"/>
                  <a:ea typeface="Menlo"/>
                </a:rPr>
                <a:t>% for fair comparison</a:t>
              </a:r>
              <a:endParaRPr lang="en-US" altLang="zh-CN" sz="1200" dirty="0">
                <a:solidFill>
                  <a:srgbClr val="228B22"/>
                </a:solidFill>
                <a:latin typeface="Consolas" panose="020B0609020204030204" pitchFamily="49" charset="0"/>
                <a:ea typeface="Menlo"/>
              </a:endParaRPr>
            </a:p>
            <a:p>
              <a:pPr lvl="0" defTabSz="914400" eaLnBrk="0" fontAlgn="base" hangingPunct="0">
                <a:lnSpc>
                  <a:spcPct val="150000"/>
                </a:lnSpc>
                <a:spcBef>
                  <a:spcPct val="0"/>
                </a:spcBef>
                <a:spcAft>
                  <a:spcPct val="0"/>
                </a:spcAft>
              </a:pPr>
              <a:r>
                <a:rPr lang="zh-CN" altLang="zh-CN" sz="1200" dirty="0">
                  <a:solidFill>
                    <a:srgbClr val="404040"/>
                  </a:solidFill>
                  <a:latin typeface="Consolas" panose="020B0609020204030204" pitchFamily="49" charset="0"/>
                  <a:ea typeface="Menlo"/>
                </a:rPr>
                <a:t> YEx15 = tsne(X,</a:t>
              </a:r>
              <a:r>
                <a:rPr lang="zh-CN" altLang="zh-CN" sz="1200" dirty="0">
                  <a:solidFill>
                    <a:srgbClr val="A020F0"/>
                  </a:solidFill>
                  <a:latin typeface="Consolas" panose="020B0609020204030204" pitchFamily="49" charset="0"/>
                  <a:ea typeface="Menlo"/>
                </a:rPr>
                <a:t>'Algorithm'</a:t>
              </a:r>
              <a:r>
                <a:rPr lang="zh-CN" altLang="zh-CN" sz="1200" dirty="0">
                  <a:solidFill>
                    <a:srgbClr val="404040"/>
                  </a:solidFill>
                  <a:latin typeface="Consolas" panose="020B0609020204030204" pitchFamily="49" charset="0"/>
                  <a:ea typeface="Menlo"/>
                </a:rPr>
                <a:t>,</a:t>
              </a:r>
              <a:r>
                <a:rPr lang="zh-CN" altLang="zh-CN" sz="1200" dirty="0">
                  <a:solidFill>
                    <a:srgbClr val="A020F0"/>
                  </a:solidFill>
                  <a:latin typeface="Consolas" panose="020B0609020204030204" pitchFamily="49" charset="0"/>
                  <a:ea typeface="Menlo"/>
                </a:rPr>
                <a:t>'barneshut'</a:t>
              </a:r>
              <a:r>
                <a:rPr lang="zh-CN" altLang="zh-CN" sz="1200" dirty="0">
                  <a:solidFill>
                    <a:srgbClr val="404040"/>
                  </a:solidFill>
                  <a:latin typeface="Consolas" panose="020B0609020204030204" pitchFamily="49" charset="0"/>
                  <a:ea typeface="Menlo"/>
                </a:rPr>
                <a:t>,</a:t>
              </a:r>
              <a:r>
                <a:rPr lang="zh-CN" altLang="zh-CN" sz="1200" dirty="0">
                  <a:solidFill>
                    <a:srgbClr val="A020F0"/>
                  </a:solidFill>
                  <a:latin typeface="Consolas" panose="020B0609020204030204" pitchFamily="49" charset="0"/>
                  <a:ea typeface="Menlo"/>
                </a:rPr>
                <a:t>'NumPCAComponents'</a:t>
              </a:r>
              <a:r>
                <a:rPr lang="zh-CN" altLang="zh-CN" sz="1200" dirty="0">
                  <a:solidFill>
                    <a:srgbClr val="404040"/>
                  </a:solidFill>
                  <a:latin typeface="Consolas" panose="020B0609020204030204" pitchFamily="49" charset="0"/>
                  <a:ea typeface="Menlo"/>
                </a:rPr>
                <a:t>,50,</a:t>
              </a:r>
              <a:r>
                <a:rPr lang="zh-CN" altLang="zh-CN" sz="1200" dirty="0">
                  <a:solidFill>
                    <a:srgbClr val="A020F0"/>
                  </a:solidFill>
                  <a:latin typeface="Consolas" panose="020B0609020204030204" pitchFamily="49" charset="0"/>
                  <a:ea typeface="Menlo"/>
                </a:rPr>
                <a:t>'Exaggeration'</a:t>
              </a:r>
              <a:r>
                <a:rPr lang="zh-CN" altLang="zh-CN" sz="1200" dirty="0">
                  <a:solidFill>
                    <a:srgbClr val="404040"/>
                  </a:solidFill>
                  <a:latin typeface="Consolas" panose="020B0609020204030204" pitchFamily="49" charset="0"/>
                  <a:ea typeface="Menlo"/>
                </a:rPr>
                <a:t>,1.5);</a:t>
              </a:r>
              <a:endParaRPr lang="en-US" altLang="zh-CN" sz="1200" dirty="0">
                <a:solidFill>
                  <a:srgbClr val="404040"/>
                </a:solidFill>
                <a:latin typeface="Consolas" panose="020B0609020204030204" pitchFamily="49" charset="0"/>
                <a:ea typeface="Menlo"/>
              </a:endParaRPr>
            </a:p>
            <a:p>
              <a:pPr lvl="0" defTabSz="914400" eaLnBrk="0" fontAlgn="base" hangingPunct="0">
                <a:lnSpc>
                  <a:spcPct val="150000"/>
                </a:lnSpc>
                <a:spcBef>
                  <a:spcPct val="0"/>
                </a:spcBef>
                <a:spcAft>
                  <a:spcPct val="0"/>
                </a:spcAft>
              </a:pPr>
              <a:r>
                <a:rPr lang="zh-CN" altLang="zh-CN" sz="1200" dirty="0">
                  <a:solidFill>
                    <a:srgbClr val="404040"/>
                  </a:solidFill>
                  <a:latin typeface="Consolas" panose="020B0609020204030204" pitchFamily="49" charset="0"/>
                  <a:ea typeface="Menlo"/>
                </a:rPr>
                <a:t> figure </a:t>
              </a:r>
              <a:endParaRPr lang="en-US" altLang="zh-CN" sz="1200" dirty="0">
                <a:solidFill>
                  <a:srgbClr val="404040"/>
                </a:solidFill>
                <a:latin typeface="Consolas" panose="020B0609020204030204" pitchFamily="49" charset="0"/>
                <a:ea typeface="Menlo"/>
              </a:endParaRPr>
            </a:p>
            <a:p>
              <a:pPr lvl="0" defTabSz="914400" eaLnBrk="0" fontAlgn="base" hangingPunct="0">
                <a:lnSpc>
                  <a:spcPct val="150000"/>
                </a:lnSpc>
                <a:spcBef>
                  <a:spcPct val="0"/>
                </a:spcBef>
                <a:spcAft>
                  <a:spcPct val="0"/>
                </a:spcAft>
              </a:pPr>
              <a:r>
                <a:rPr lang="zh-CN" altLang="zh-CN" sz="1200" dirty="0">
                  <a:solidFill>
                    <a:srgbClr val="404040"/>
                  </a:solidFill>
                  <a:latin typeface="Consolas" panose="020B0609020204030204" pitchFamily="49" charset="0"/>
                  <a:ea typeface="Menlo"/>
                </a:rPr>
                <a:t>gscatter(YEx15(:,1),YEx15(:,2),L) </a:t>
              </a:r>
              <a:endParaRPr lang="en-US" altLang="zh-CN" sz="1200" dirty="0">
                <a:solidFill>
                  <a:srgbClr val="404040"/>
                </a:solidFill>
                <a:latin typeface="Consolas" panose="020B0609020204030204" pitchFamily="49" charset="0"/>
                <a:ea typeface="Menlo"/>
              </a:endParaRPr>
            </a:p>
            <a:p>
              <a:pPr lvl="0" defTabSz="914400" eaLnBrk="0" fontAlgn="base" hangingPunct="0">
                <a:lnSpc>
                  <a:spcPct val="150000"/>
                </a:lnSpc>
                <a:spcBef>
                  <a:spcPct val="0"/>
                </a:spcBef>
                <a:spcAft>
                  <a:spcPct val="0"/>
                </a:spcAft>
              </a:pPr>
              <a:r>
                <a:rPr lang="zh-CN" altLang="zh-CN" sz="1200" dirty="0">
                  <a:solidFill>
                    <a:srgbClr val="404040"/>
                  </a:solidFill>
                  <a:latin typeface="Consolas" panose="020B0609020204030204" pitchFamily="49" charset="0"/>
                  <a:ea typeface="Menlo"/>
                </a:rPr>
                <a:t>title(</a:t>
              </a:r>
              <a:r>
                <a:rPr lang="zh-CN" altLang="zh-CN" sz="1200" dirty="0">
                  <a:solidFill>
                    <a:srgbClr val="A020F0"/>
                  </a:solidFill>
                  <a:latin typeface="Consolas" panose="020B0609020204030204" pitchFamily="49" charset="0"/>
                  <a:ea typeface="Menlo"/>
                </a:rPr>
                <a:t>'Exaggeration 1.5'</a:t>
              </a:r>
              <a:r>
                <a:rPr lang="zh-CN" altLang="zh-CN" sz="1200" dirty="0">
                  <a:solidFill>
                    <a:srgbClr val="404040"/>
                  </a:solidFill>
                  <a:latin typeface="Consolas" panose="020B0609020204030204" pitchFamily="49" charset="0"/>
                  <a:ea typeface="Menlo"/>
                </a:rPr>
                <a:t>)</a:t>
              </a:r>
              <a:r>
                <a:rPr lang="zh-CN" altLang="zh-CN" sz="1200" dirty="0">
                  <a:latin typeface="Consolas" panose="020B0609020204030204" pitchFamily="49" charset="0"/>
                </a:rPr>
                <a:t> </a:t>
              </a:r>
            </a:p>
          </p:txBody>
        </p:sp>
      </p:grpSp>
      <p:sp>
        <p:nvSpPr>
          <p:cNvPr id="21" name="矩形 20">
            <a:extLst>
              <a:ext uri="{FF2B5EF4-FFF2-40B4-BE49-F238E27FC236}">
                <a16:creationId xmlns:a16="http://schemas.microsoft.com/office/drawing/2014/main" id="{F4279B28-B4A6-4CE7-BD64-6940C16424F2}"/>
              </a:ext>
            </a:extLst>
          </p:cNvPr>
          <p:cNvSpPr/>
          <p:nvPr/>
        </p:nvSpPr>
        <p:spPr>
          <a:xfrm>
            <a:off x="7283541" y="6092599"/>
            <a:ext cx="4107215" cy="253916"/>
          </a:xfrm>
          <a:prstGeom prst="rect">
            <a:avLst/>
          </a:prstGeom>
        </p:spPr>
        <p:txBody>
          <a:bodyPr wrap="none">
            <a:spAutoFit/>
          </a:bodyPr>
          <a:lstStyle/>
          <a:p>
            <a:r>
              <a:rPr lang="zh-CN" altLang="en-US" sz="1050" i="1" u="sng" dirty="0">
                <a:solidFill>
                  <a:schemeClr val="accent6">
                    <a:lumMod val="75000"/>
                  </a:schemeClr>
                </a:solidFill>
              </a:rPr>
              <a:t>数据来源：</a:t>
            </a:r>
            <a:r>
              <a:rPr lang="en-GB" altLang="zh-CN" sz="1050" i="1" u="sng" dirty="0">
                <a:solidFill>
                  <a:schemeClr val="accent6">
                    <a:lumMod val="75000"/>
                  </a:schemeClr>
                </a:solidFill>
              </a:rPr>
              <a:t>https://ww2.mathworks.cn/help/stats/tsne-settings.html</a:t>
            </a:r>
            <a:endParaRPr lang="zh-CN" altLang="en-US" sz="1050" i="1" u="sng" dirty="0">
              <a:solidFill>
                <a:schemeClr val="accent6">
                  <a:lumMod val="75000"/>
                </a:schemeClr>
              </a:solidFill>
            </a:endParaRPr>
          </a:p>
        </p:txBody>
      </p:sp>
      <p:sp>
        <p:nvSpPr>
          <p:cNvPr id="25" name="矩形 24">
            <a:extLst>
              <a:ext uri="{FF2B5EF4-FFF2-40B4-BE49-F238E27FC236}">
                <a16:creationId xmlns:a16="http://schemas.microsoft.com/office/drawing/2014/main" id="{F9493D52-FE48-4FDC-8071-B269C72B41DA}"/>
              </a:ext>
            </a:extLst>
          </p:cNvPr>
          <p:cNvSpPr/>
          <p:nvPr/>
        </p:nvSpPr>
        <p:spPr>
          <a:xfrm>
            <a:off x="995678" y="1235764"/>
            <a:ext cx="1403011" cy="380147"/>
          </a:xfrm>
          <a:prstGeom prst="rect">
            <a:avLst/>
          </a:prstGeom>
          <a:gradFill>
            <a:gsLst>
              <a:gs pos="76600">
                <a:srgbClr val="0F529C"/>
              </a:gs>
              <a:gs pos="0">
                <a:schemeClr val="accent6"/>
              </a:gs>
              <a:gs pos="100000">
                <a:schemeClr val="accent1"/>
              </a:gs>
            </a:gsLst>
            <a:lin ang="2700000" scaled="1"/>
          </a:gradFill>
          <a:ln w="12700" cap="flat" cmpd="sng">
            <a:noFill/>
            <a:prstDash val="solid"/>
            <a:miter/>
          </a:ln>
        </p:spPr>
        <p:txBody>
          <a:bodyPr anchor="ctr"/>
          <a:lstStyle/>
          <a:p>
            <a:pPr algn="ctr"/>
            <a:r>
              <a:rPr lang="zh-CN" altLang="en-US" sz="1351" b="1" dirty="0">
                <a:solidFill>
                  <a:schemeClr val="lt1"/>
                </a:solidFill>
                <a:latin typeface="微软雅黑"/>
                <a:ea typeface="微软雅黑"/>
              </a:rPr>
              <a:t>添加标题</a:t>
            </a:r>
            <a:endParaRPr lang="zh-CN" sz="1351" b="1" dirty="0">
              <a:solidFill>
                <a:schemeClr val="lt1"/>
              </a:solidFill>
              <a:latin typeface="微软雅黑"/>
              <a:ea typeface="微软雅黑"/>
            </a:endParaRPr>
          </a:p>
        </p:txBody>
      </p:sp>
      <p:sp>
        <p:nvSpPr>
          <p:cNvPr id="26" name="矩形 25">
            <a:extLst>
              <a:ext uri="{FF2B5EF4-FFF2-40B4-BE49-F238E27FC236}">
                <a16:creationId xmlns:a16="http://schemas.microsoft.com/office/drawing/2014/main" id="{54292B8B-63DB-4B71-A110-542BE4FDA36E}"/>
              </a:ext>
            </a:extLst>
          </p:cNvPr>
          <p:cNvSpPr/>
          <p:nvPr/>
        </p:nvSpPr>
        <p:spPr>
          <a:xfrm>
            <a:off x="995677" y="3555928"/>
            <a:ext cx="1403011" cy="380147"/>
          </a:xfrm>
          <a:prstGeom prst="rect">
            <a:avLst/>
          </a:prstGeom>
          <a:gradFill>
            <a:gsLst>
              <a:gs pos="76600">
                <a:srgbClr val="0F529C"/>
              </a:gs>
              <a:gs pos="0">
                <a:schemeClr val="accent6"/>
              </a:gs>
              <a:gs pos="100000">
                <a:schemeClr val="accent1"/>
              </a:gs>
            </a:gsLst>
            <a:lin ang="2700000" scaled="1"/>
          </a:gradFill>
          <a:ln w="12700" cap="flat" cmpd="sng">
            <a:noFill/>
            <a:prstDash val="solid"/>
            <a:miter/>
          </a:ln>
        </p:spPr>
        <p:txBody>
          <a:bodyPr anchor="ctr"/>
          <a:lstStyle/>
          <a:p>
            <a:pPr algn="ctr"/>
            <a:r>
              <a:rPr lang="zh-CN" altLang="en-US" sz="1351" b="1" dirty="0">
                <a:solidFill>
                  <a:schemeClr val="lt1"/>
                </a:solidFill>
                <a:latin typeface="微软雅黑"/>
                <a:ea typeface="微软雅黑"/>
              </a:rPr>
              <a:t>添加标题</a:t>
            </a:r>
          </a:p>
        </p:txBody>
      </p:sp>
    </p:spTree>
    <p:extLst>
      <p:ext uri="{BB962C8B-B14F-4D97-AF65-F5344CB8AC3E}">
        <p14:creationId xmlns:p14="http://schemas.microsoft.com/office/powerpoint/2010/main" val="1471515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ACDAAC6-3147-4629-A0FB-F2754D8C42BA}"/>
              </a:ext>
            </a:extLst>
          </p:cNvPr>
          <p:cNvSpPr>
            <a:spLocks noGrp="1"/>
          </p:cNvSpPr>
          <p:nvPr>
            <p:ph type="ctrTitle"/>
          </p:nvPr>
        </p:nvSpPr>
        <p:spPr/>
        <p:txBody>
          <a:bodyPr/>
          <a:lstStyle/>
          <a:p>
            <a:r>
              <a:rPr lang="zh-CN" altLang="en-US" dirty="0">
                <a:latin typeface="思源黑体 CN Bold" panose="020B0800000000000000" pitchFamily="34" charset="-122"/>
                <a:ea typeface="思源黑体 CN Bold" panose="020B0800000000000000" pitchFamily="34" charset="-122"/>
                <a:cs typeface="+mn-ea"/>
                <a:sym typeface="+mn-lt"/>
              </a:rPr>
              <a:t>感谢各位老师的指导</a:t>
            </a:r>
          </a:p>
        </p:txBody>
      </p:sp>
      <p:sp>
        <p:nvSpPr>
          <p:cNvPr id="2" name="文本占位符 1">
            <a:extLst>
              <a:ext uri="{FF2B5EF4-FFF2-40B4-BE49-F238E27FC236}">
                <a16:creationId xmlns:a16="http://schemas.microsoft.com/office/drawing/2014/main" id="{FDBDE41D-E182-4987-9A68-0350537F8AD2}"/>
              </a:ext>
            </a:extLst>
          </p:cNvPr>
          <p:cNvSpPr>
            <a:spLocks noGrp="1"/>
          </p:cNvSpPr>
          <p:nvPr>
            <p:ph type="body" sz="quarter" idx="10"/>
          </p:nvPr>
        </p:nvSpPr>
        <p:spPr>
          <a:prstGeom prst="rect">
            <a:avLst/>
          </a:prstGeom>
        </p:spPr>
        <p:txBody>
          <a:bodyPr/>
          <a:lstStyle/>
          <a:p>
            <a:r>
              <a:rPr lang="zh-CN" altLang="en-US" dirty="0">
                <a:cs typeface="+mn-ea"/>
                <a:sym typeface="+mn-lt"/>
              </a:rPr>
              <a:t>答辩人：</a:t>
            </a:r>
            <a:r>
              <a:rPr lang="en-US" altLang="zh-CN" dirty="0">
                <a:solidFill>
                  <a:schemeClr val="tx1"/>
                </a:solidFill>
                <a:cs typeface="+mn-ea"/>
                <a:sym typeface="+mn-lt"/>
              </a:rPr>
              <a:t>LXY</a:t>
            </a:r>
            <a:endParaRPr lang="zh-CN" altLang="en-US" dirty="0">
              <a:solidFill>
                <a:schemeClr val="tx1"/>
              </a:solidFill>
              <a:cs typeface="+mn-ea"/>
              <a:sym typeface="+mn-lt"/>
            </a:endParaRPr>
          </a:p>
        </p:txBody>
      </p:sp>
      <p:sp>
        <p:nvSpPr>
          <p:cNvPr id="3" name="文本占位符 2">
            <a:extLst>
              <a:ext uri="{FF2B5EF4-FFF2-40B4-BE49-F238E27FC236}">
                <a16:creationId xmlns:a16="http://schemas.microsoft.com/office/drawing/2014/main" id="{FD60D844-F78B-4E19-93AF-0DD2295CC3BD}"/>
              </a:ext>
            </a:extLst>
          </p:cNvPr>
          <p:cNvSpPr>
            <a:spLocks noGrp="1"/>
          </p:cNvSpPr>
          <p:nvPr>
            <p:ph type="body" sz="quarter" idx="11"/>
          </p:nvPr>
        </p:nvSpPr>
        <p:spPr>
          <a:prstGeom prst="rect">
            <a:avLst/>
          </a:prstGeom>
        </p:spPr>
        <p:txBody>
          <a:bodyPr/>
          <a:lstStyle/>
          <a:p>
            <a:r>
              <a:rPr lang="zh-CN" altLang="en-US" dirty="0">
                <a:cs typeface="+mn-ea"/>
                <a:sym typeface="+mn-lt"/>
              </a:rPr>
              <a:t>日期：</a:t>
            </a:r>
            <a:r>
              <a:rPr lang="en-US" altLang="zh-CN" dirty="0">
                <a:solidFill>
                  <a:schemeClr val="tx1"/>
                </a:solidFill>
                <a:cs typeface="+mn-ea"/>
                <a:sym typeface="+mn-lt"/>
              </a:rPr>
              <a:t>2020</a:t>
            </a:r>
            <a:r>
              <a:rPr lang="zh-CN" altLang="en-US" dirty="0">
                <a:solidFill>
                  <a:schemeClr val="tx1"/>
                </a:solidFill>
                <a:cs typeface="+mn-ea"/>
                <a:sym typeface="+mn-lt"/>
              </a:rPr>
              <a:t>年</a:t>
            </a:r>
            <a:r>
              <a:rPr lang="en-US" altLang="zh-CN" dirty="0">
                <a:solidFill>
                  <a:schemeClr val="tx1"/>
                </a:solidFill>
                <a:cs typeface="+mn-ea"/>
                <a:sym typeface="+mn-lt"/>
              </a:rPr>
              <a:t>4</a:t>
            </a:r>
            <a:r>
              <a:rPr lang="zh-CN" altLang="en-US" dirty="0">
                <a:solidFill>
                  <a:schemeClr val="tx1"/>
                </a:solidFill>
                <a:cs typeface="+mn-ea"/>
                <a:sym typeface="+mn-lt"/>
              </a:rPr>
              <a:t>月</a:t>
            </a:r>
            <a:r>
              <a:rPr lang="en-US" altLang="zh-CN" dirty="0">
                <a:solidFill>
                  <a:schemeClr val="tx1"/>
                </a:solidFill>
                <a:cs typeface="+mn-ea"/>
                <a:sym typeface="+mn-lt"/>
              </a:rPr>
              <a:t>22</a:t>
            </a:r>
            <a:r>
              <a:rPr lang="zh-CN" altLang="en-US" dirty="0">
                <a:solidFill>
                  <a:schemeClr val="tx1"/>
                </a:solidFill>
                <a:cs typeface="+mn-ea"/>
                <a:sym typeface="+mn-lt"/>
              </a:rPr>
              <a:t>日</a:t>
            </a:r>
          </a:p>
        </p:txBody>
      </p:sp>
      <p:grpSp>
        <p:nvGrpSpPr>
          <p:cNvPr id="12" name="组合 11">
            <a:extLst>
              <a:ext uri="{FF2B5EF4-FFF2-40B4-BE49-F238E27FC236}">
                <a16:creationId xmlns:a16="http://schemas.microsoft.com/office/drawing/2014/main" id="{C4C0C1EF-B555-40FC-AF84-A6D70CB78654}"/>
              </a:ext>
            </a:extLst>
          </p:cNvPr>
          <p:cNvGrpSpPr/>
          <p:nvPr/>
        </p:nvGrpSpPr>
        <p:grpSpPr>
          <a:xfrm>
            <a:off x="1091498" y="1871391"/>
            <a:ext cx="10009005" cy="0"/>
            <a:chOff x="1025372" y="1871391"/>
            <a:chExt cx="10009005" cy="0"/>
          </a:xfrm>
        </p:grpSpPr>
        <p:cxnSp>
          <p:nvCxnSpPr>
            <p:cNvPr id="7" name="Straight Connector 8">
              <a:extLst>
                <a:ext uri="{FF2B5EF4-FFF2-40B4-BE49-F238E27FC236}">
                  <a16:creationId xmlns:a16="http://schemas.microsoft.com/office/drawing/2014/main" id="{57810725-4A54-48AE-ADF3-470CFBBB9476}"/>
                </a:ext>
              </a:extLst>
            </p:cNvPr>
            <p:cNvCxnSpPr>
              <a:cxnSpLocks/>
            </p:cNvCxnSpPr>
            <p:nvPr/>
          </p:nvCxnSpPr>
          <p:spPr>
            <a:xfrm flipH="1">
              <a:off x="1025372" y="1871391"/>
              <a:ext cx="1440000" cy="0"/>
            </a:xfrm>
            <a:prstGeom prst="line">
              <a:avLst/>
            </a:prstGeom>
            <a:ln w="12700">
              <a:solidFill>
                <a:schemeClr val="accent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Connector 8">
              <a:extLst>
                <a:ext uri="{FF2B5EF4-FFF2-40B4-BE49-F238E27FC236}">
                  <a16:creationId xmlns:a16="http://schemas.microsoft.com/office/drawing/2014/main" id="{D3786651-0324-4569-98BF-B7DA7BCEF395}"/>
                </a:ext>
              </a:extLst>
            </p:cNvPr>
            <p:cNvCxnSpPr>
              <a:cxnSpLocks/>
            </p:cNvCxnSpPr>
            <p:nvPr/>
          </p:nvCxnSpPr>
          <p:spPr>
            <a:xfrm>
              <a:off x="9594377" y="1871391"/>
              <a:ext cx="1440000" cy="0"/>
            </a:xfrm>
            <a:prstGeom prst="line">
              <a:avLst/>
            </a:prstGeom>
            <a:ln w="12700">
              <a:solidFill>
                <a:schemeClr val="accent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1522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3FA97AE6-1AA8-4FC5-A830-729DFAC518C6}"/>
              </a:ext>
            </a:extLst>
          </p:cNvPr>
          <p:cNvSpPr>
            <a:spLocks noGrp="1"/>
          </p:cNvSpPr>
          <p:nvPr>
            <p:ph type="body" sz="quarter" idx="10"/>
          </p:nvPr>
        </p:nvSpPr>
        <p:spPr/>
        <p:txBody>
          <a:bodyPr/>
          <a:lstStyle/>
          <a:p>
            <a:r>
              <a:rPr lang="zh-CN" altLang="en-US" dirty="0">
                <a:cs typeface="+mn-ea"/>
                <a:sym typeface="+mn-lt"/>
              </a:rPr>
              <a:t>答辩人：</a:t>
            </a:r>
            <a:r>
              <a:rPr lang="en-GB" altLang="zh-CN" dirty="0">
                <a:solidFill>
                  <a:schemeClr val="tx1"/>
                </a:solidFill>
                <a:cs typeface="+mn-ea"/>
                <a:sym typeface="+mn-lt"/>
              </a:rPr>
              <a:t>LXY</a:t>
            </a:r>
            <a:endParaRPr lang="zh-CN" altLang="en-US" dirty="0">
              <a:solidFill>
                <a:schemeClr val="tx1"/>
              </a:solidFill>
              <a:cs typeface="+mn-ea"/>
              <a:sym typeface="+mn-lt"/>
            </a:endParaRPr>
          </a:p>
        </p:txBody>
      </p:sp>
      <p:sp>
        <p:nvSpPr>
          <p:cNvPr id="8" name="文本占位符 7">
            <a:extLst>
              <a:ext uri="{FF2B5EF4-FFF2-40B4-BE49-F238E27FC236}">
                <a16:creationId xmlns:a16="http://schemas.microsoft.com/office/drawing/2014/main" id="{1BADE403-49D1-43F4-A7B5-D6E2F7ECA258}"/>
              </a:ext>
            </a:extLst>
          </p:cNvPr>
          <p:cNvSpPr>
            <a:spLocks noGrp="1"/>
          </p:cNvSpPr>
          <p:nvPr>
            <p:ph type="body" sz="quarter" idx="11"/>
          </p:nvPr>
        </p:nvSpPr>
        <p:spPr/>
        <p:txBody>
          <a:bodyPr/>
          <a:lstStyle/>
          <a:p>
            <a:r>
              <a:rPr lang="zh-CN" altLang="en-US" dirty="0">
                <a:cs typeface="+mn-ea"/>
                <a:sym typeface="+mn-lt"/>
              </a:rPr>
              <a:t>日期：</a:t>
            </a:r>
            <a:r>
              <a:rPr lang="en-US" altLang="zh-CN" dirty="0">
                <a:solidFill>
                  <a:schemeClr val="tx1"/>
                </a:solidFill>
                <a:cs typeface="+mn-ea"/>
                <a:sym typeface="+mn-lt"/>
              </a:rPr>
              <a:t>2020</a:t>
            </a:r>
            <a:r>
              <a:rPr lang="zh-CN" altLang="en-US" dirty="0">
                <a:solidFill>
                  <a:schemeClr val="tx1"/>
                </a:solidFill>
                <a:cs typeface="+mn-ea"/>
                <a:sym typeface="+mn-lt"/>
              </a:rPr>
              <a:t>年</a:t>
            </a:r>
            <a:r>
              <a:rPr lang="en-US" altLang="zh-CN" dirty="0">
                <a:solidFill>
                  <a:schemeClr val="tx1"/>
                </a:solidFill>
                <a:cs typeface="+mn-ea"/>
                <a:sym typeface="+mn-lt"/>
              </a:rPr>
              <a:t>4</a:t>
            </a:r>
            <a:r>
              <a:rPr lang="zh-CN" altLang="en-US" dirty="0">
                <a:solidFill>
                  <a:schemeClr val="tx1"/>
                </a:solidFill>
                <a:cs typeface="+mn-ea"/>
                <a:sym typeface="+mn-lt"/>
              </a:rPr>
              <a:t>月</a:t>
            </a:r>
            <a:r>
              <a:rPr lang="en-US" altLang="zh-CN" dirty="0">
                <a:solidFill>
                  <a:schemeClr val="tx1"/>
                </a:solidFill>
                <a:cs typeface="+mn-ea"/>
                <a:sym typeface="+mn-lt"/>
              </a:rPr>
              <a:t>22</a:t>
            </a:r>
            <a:r>
              <a:rPr lang="zh-CN" altLang="en-US" dirty="0">
                <a:solidFill>
                  <a:schemeClr val="tx1"/>
                </a:solidFill>
                <a:cs typeface="+mn-ea"/>
                <a:sym typeface="+mn-lt"/>
              </a:rPr>
              <a:t>日</a:t>
            </a:r>
          </a:p>
        </p:txBody>
      </p:sp>
      <p:sp>
        <p:nvSpPr>
          <p:cNvPr id="5" name="标题 4">
            <a:extLst>
              <a:ext uri="{FF2B5EF4-FFF2-40B4-BE49-F238E27FC236}">
                <a16:creationId xmlns:a16="http://schemas.microsoft.com/office/drawing/2014/main" id="{0C5C9BE3-90F8-4254-AB13-800F66AA8BE6}"/>
              </a:ext>
            </a:extLst>
          </p:cNvPr>
          <p:cNvSpPr>
            <a:spLocks noGrp="1"/>
          </p:cNvSpPr>
          <p:nvPr>
            <p:ph type="ctrTitle"/>
          </p:nvPr>
        </p:nvSpPr>
        <p:spPr/>
        <p:txBody>
          <a:bodyPr/>
          <a:lstStyle/>
          <a:p>
            <a:r>
              <a:rPr lang="zh-CN" altLang="en-US" sz="6000" dirty="0">
                <a:latin typeface="思源黑体 CN Bold" panose="020B0800000000000000" pitchFamily="34" charset="-122"/>
                <a:ea typeface="思源黑体 CN Bold" panose="020B0800000000000000" pitchFamily="34" charset="-122"/>
                <a:cs typeface="+mn-ea"/>
                <a:sym typeface="+mn-lt"/>
              </a:rPr>
              <a:t>感谢聆听</a:t>
            </a:r>
          </a:p>
        </p:txBody>
      </p:sp>
    </p:spTree>
    <p:extLst>
      <p:ext uri="{BB962C8B-B14F-4D97-AF65-F5344CB8AC3E}">
        <p14:creationId xmlns:p14="http://schemas.microsoft.com/office/powerpoint/2010/main" val="1810327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8741B4-AA93-4058-BC0A-53ADEF80DC3B}"/>
              </a:ext>
            </a:extLst>
          </p:cNvPr>
          <p:cNvSpPr>
            <a:spLocks noGrp="1"/>
          </p:cNvSpPr>
          <p:nvPr>
            <p:ph type="title"/>
          </p:nvPr>
        </p:nvSpPr>
        <p:spPr/>
        <p:txBody>
          <a:bodyPr/>
          <a:lstStyle/>
          <a:p>
            <a:r>
              <a:rPr lang="zh-CN" altLang="en-US" dirty="0">
                <a:latin typeface="+mn-lt"/>
                <a:ea typeface="+mn-ea"/>
                <a:cs typeface="+mn-ea"/>
                <a:sym typeface="+mn-lt"/>
              </a:rPr>
              <a:t>附录</a:t>
            </a:r>
            <a:r>
              <a:rPr lang="en-US" altLang="zh-CN" dirty="0">
                <a:latin typeface="+mn-lt"/>
                <a:ea typeface="+mn-ea"/>
                <a:cs typeface="+mn-ea"/>
                <a:sym typeface="+mn-lt"/>
              </a:rPr>
              <a:t>1</a:t>
            </a:r>
            <a:r>
              <a:rPr lang="zh-CN" altLang="en-US" dirty="0">
                <a:latin typeface="+mn-lt"/>
                <a:ea typeface="+mn-ea"/>
                <a:cs typeface="+mn-ea"/>
                <a:sym typeface="+mn-lt"/>
              </a:rPr>
              <a:t>：模板说明</a:t>
            </a:r>
          </a:p>
        </p:txBody>
      </p:sp>
      <p:sp>
        <p:nvSpPr>
          <p:cNvPr id="16" name="favorite-heart_19794">
            <a:extLst>
              <a:ext uri="{FF2B5EF4-FFF2-40B4-BE49-F238E27FC236}">
                <a16:creationId xmlns:a16="http://schemas.microsoft.com/office/drawing/2014/main" id="{93EB0DB2-EAF6-4B1B-9394-F0FE4F0A8873}"/>
              </a:ext>
            </a:extLst>
          </p:cNvPr>
          <p:cNvSpPr>
            <a:spLocks noChangeAspect="1"/>
          </p:cNvSpPr>
          <p:nvPr/>
        </p:nvSpPr>
        <p:spPr bwMode="auto">
          <a:xfrm>
            <a:off x="726546" y="1598712"/>
            <a:ext cx="432000" cy="432000"/>
          </a:xfrm>
          <a:custGeom>
            <a:avLst/>
            <a:gdLst>
              <a:gd name="T0" fmla="*/ 1895 w 2241"/>
              <a:gd name="T1" fmla="*/ 132 h 1937"/>
              <a:gd name="T2" fmla="*/ 1121 w 2241"/>
              <a:gd name="T3" fmla="*/ 223 h 1937"/>
              <a:gd name="T4" fmla="*/ 346 w 2241"/>
              <a:gd name="T5" fmla="*/ 132 h 1937"/>
              <a:gd name="T6" fmla="*/ 0 w 2241"/>
              <a:gd name="T7" fmla="*/ 697 h 1937"/>
              <a:gd name="T8" fmla="*/ 31 w 2241"/>
              <a:gd name="T9" fmla="*/ 889 h 1937"/>
              <a:gd name="T10" fmla="*/ 1121 w 2241"/>
              <a:gd name="T11" fmla="*/ 1937 h 1937"/>
              <a:gd name="T12" fmla="*/ 2208 w 2241"/>
              <a:gd name="T13" fmla="*/ 897 h 1937"/>
              <a:gd name="T14" fmla="*/ 2241 w 2241"/>
              <a:gd name="T15" fmla="*/ 697 h 1937"/>
              <a:gd name="T16" fmla="*/ 1895 w 2241"/>
              <a:gd name="T17" fmla="*/ 132 h 1937"/>
              <a:gd name="T18" fmla="*/ 2055 w 2241"/>
              <a:gd name="T19" fmla="*/ 854 h 1937"/>
              <a:gd name="T20" fmla="*/ 1121 w 2241"/>
              <a:gd name="T21" fmla="*/ 1778 h 1937"/>
              <a:gd name="T22" fmla="*/ 184 w 2241"/>
              <a:gd name="T23" fmla="*/ 846 h 1937"/>
              <a:gd name="T24" fmla="*/ 159 w 2241"/>
              <a:gd name="T25" fmla="*/ 697 h 1937"/>
              <a:gd name="T26" fmla="*/ 421 w 2241"/>
              <a:gd name="T27" fmla="*/ 272 h 1937"/>
              <a:gd name="T28" fmla="*/ 668 w 2241"/>
              <a:gd name="T29" fmla="*/ 211 h 1937"/>
              <a:gd name="T30" fmla="*/ 1061 w 2241"/>
              <a:gd name="T31" fmla="*/ 388 h 1937"/>
              <a:gd name="T32" fmla="*/ 1122 w 2241"/>
              <a:gd name="T33" fmla="*/ 458 h 1937"/>
              <a:gd name="T34" fmla="*/ 1181 w 2241"/>
              <a:gd name="T35" fmla="*/ 388 h 1937"/>
              <a:gd name="T36" fmla="*/ 1821 w 2241"/>
              <a:gd name="T37" fmla="*/ 272 h 1937"/>
              <a:gd name="T38" fmla="*/ 2083 w 2241"/>
              <a:gd name="T39" fmla="*/ 697 h 1937"/>
              <a:gd name="T40" fmla="*/ 2055 w 2241"/>
              <a:gd name="T41" fmla="*/ 854 h 1937"/>
              <a:gd name="T42" fmla="*/ 1993 w 2241"/>
              <a:gd name="T43" fmla="*/ 697 h 1937"/>
              <a:gd name="T44" fmla="*/ 1973 w 2241"/>
              <a:gd name="T45" fmla="*/ 821 h 1937"/>
              <a:gd name="T46" fmla="*/ 1935 w 2241"/>
              <a:gd name="T47" fmla="*/ 848 h 1937"/>
              <a:gd name="T48" fmla="*/ 1922 w 2241"/>
              <a:gd name="T49" fmla="*/ 846 h 1937"/>
              <a:gd name="T50" fmla="*/ 1897 w 2241"/>
              <a:gd name="T51" fmla="*/ 796 h 1937"/>
              <a:gd name="T52" fmla="*/ 1915 w 2241"/>
              <a:gd name="T53" fmla="*/ 697 h 1937"/>
              <a:gd name="T54" fmla="*/ 1739 w 2241"/>
              <a:gd name="T55" fmla="*/ 412 h 1937"/>
              <a:gd name="T56" fmla="*/ 1574 w 2241"/>
              <a:gd name="T57" fmla="*/ 371 h 1937"/>
              <a:gd name="T58" fmla="*/ 1534 w 2241"/>
              <a:gd name="T59" fmla="*/ 331 h 1937"/>
              <a:gd name="T60" fmla="*/ 1574 w 2241"/>
              <a:gd name="T61" fmla="*/ 292 h 1937"/>
              <a:gd name="T62" fmla="*/ 1776 w 2241"/>
              <a:gd name="T63" fmla="*/ 342 h 1937"/>
              <a:gd name="T64" fmla="*/ 1993 w 2241"/>
              <a:gd name="T65" fmla="*/ 697 h 1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41" h="1937">
                <a:moveTo>
                  <a:pt x="1895" y="132"/>
                </a:moveTo>
                <a:cubicBezTo>
                  <a:pt x="1649" y="0"/>
                  <a:pt x="1325" y="40"/>
                  <a:pt x="1121" y="223"/>
                </a:cubicBezTo>
                <a:cubicBezTo>
                  <a:pt x="916" y="40"/>
                  <a:pt x="591" y="1"/>
                  <a:pt x="346" y="132"/>
                </a:cubicBezTo>
                <a:cubicBezTo>
                  <a:pt x="133" y="245"/>
                  <a:pt x="0" y="462"/>
                  <a:pt x="0" y="697"/>
                </a:cubicBezTo>
                <a:cubicBezTo>
                  <a:pt x="0" y="765"/>
                  <a:pt x="11" y="832"/>
                  <a:pt x="31" y="889"/>
                </a:cubicBezTo>
                <a:cubicBezTo>
                  <a:pt x="136" y="1342"/>
                  <a:pt x="807" y="1937"/>
                  <a:pt x="1121" y="1937"/>
                </a:cubicBezTo>
                <a:cubicBezTo>
                  <a:pt x="1435" y="1937"/>
                  <a:pt x="2105" y="1342"/>
                  <a:pt x="2208" y="897"/>
                </a:cubicBezTo>
                <a:cubicBezTo>
                  <a:pt x="2230" y="831"/>
                  <a:pt x="2241" y="765"/>
                  <a:pt x="2241" y="697"/>
                </a:cubicBezTo>
                <a:cubicBezTo>
                  <a:pt x="2241" y="462"/>
                  <a:pt x="2109" y="245"/>
                  <a:pt x="1895" y="132"/>
                </a:cubicBezTo>
                <a:close/>
                <a:moveTo>
                  <a:pt x="2055" y="854"/>
                </a:moveTo>
                <a:cubicBezTo>
                  <a:pt x="1958" y="1275"/>
                  <a:pt x="1325" y="1778"/>
                  <a:pt x="1121" y="1778"/>
                </a:cubicBezTo>
                <a:cubicBezTo>
                  <a:pt x="895" y="1778"/>
                  <a:pt x="277" y="1251"/>
                  <a:pt x="184" y="846"/>
                </a:cubicBezTo>
                <a:cubicBezTo>
                  <a:pt x="167" y="797"/>
                  <a:pt x="159" y="747"/>
                  <a:pt x="159" y="697"/>
                </a:cubicBezTo>
                <a:cubicBezTo>
                  <a:pt x="159" y="521"/>
                  <a:pt x="259" y="357"/>
                  <a:pt x="421" y="272"/>
                </a:cubicBezTo>
                <a:cubicBezTo>
                  <a:pt x="496" y="232"/>
                  <a:pt x="581" y="211"/>
                  <a:pt x="668" y="211"/>
                </a:cubicBezTo>
                <a:cubicBezTo>
                  <a:pt x="820" y="211"/>
                  <a:pt x="963" y="275"/>
                  <a:pt x="1061" y="388"/>
                </a:cubicBezTo>
                <a:lnTo>
                  <a:pt x="1122" y="458"/>
                </a:lnTo>
                <a:lnTo>
                  <a:pt x="1181" y="388"/>
                </a:lnTo>
                <a:cubicBezTo>
                  <a:pt x="1334" y="212"/>
                  <a:pt x="1613" y="161"/>
                  <a:pt x="1821" y="272"/>
                </a:cubicBezTo>
                <a:cubicBezTo>
                  <a:pt x="1982" y="357"/>
                  <a:pt x="2083" y="521"/>
                  <a:pt x="2083" y="697"/>
                </a:cubicBezTo>
                <a:cubicBezTo>
                  <a:pt x="2083" y="747"/>
                  <a:pt x="2074" y="797"/>
                  <a:pt x="2055" y="854"/>
                </a:cubicBezTo>
                <a:close/>
                <a:moveTo>
                  <a:pt x="1993" y="697"/>
                </a:moveTo>
                <a:cubicBezTo>
                  <a:pt x="1993" y="739"/>
                  <a:pt x="1986" y="780"/>
                  <a:pt x="1973" y="821"/>
                </a:cubicBezTo>
                <a:cubicBezTo>
                  <a:pt x="1967" y="838"/>
                  <a:pt x="1952" y="848"/>
                  <a:pt x="1935" y="848"/>
                </a:cubicBezTo>
                <a:cubicBezTo>
                  <a:pt x="1931" y="848"/>
                  <a:pt x="1927" y="848"/>
                  <a:pt x="1922" y="846"/>
                </a:cubicBezTo>
                <a:cubicBezTo>
                  <a:pt x="1901" y="839"/>
                  <a:pt x="1890" y="817"/>
                  <a:pt x="1897" y="796"/>
                </a:cubicBezTo>
                <a:cubicBezTo>
                  <a:pt x="1909" y="763"/>
                  <a:pt x="1915" y="730"/>
                  <a:pt x="1915" y="697"/>
                </a:cubicBezTo>
                <a:cubicBezTo>
                  <a:pt x="1915" y="579"/>
                  <a:pt x="1847" y="469"/>
                  <a:pt x="1739" y="412"/>
                </a:cubicBezTo>
                <a:cubicBezTo>
                  <a:pt x="1688" y="385"/>
                  <a:pt x="1632" y="371"/>
                  <a:pt x="1574" y="371"/>
                </a:cubicBezTo>
                <a:cubicBezTo>
                  <a:pt x="1551" y="371"/>
                  <a:pt x="1534" y="353"/>
                  <a:pt x="1534" y="331"/>
                </a:cubicBezTo>
                <a:cubicBezTo>
                  <a:pt x="1534" y="309"/>
                  <a:pt x="1551" y="292"/>
                  <a:pt x="1574" y="292"/>
                </a:cubicBezTo>
                <a:cubicBezTo>
                  <a:pt x="1645" y="292"/>
                  <a:pt x="1713" y="309"/>
                  <a:pt x="1776" y="342"/>
                </a:cubicBezTo>
                <a:cubicBezTo>
                  <a:pt x="1910" y="413"/>
                  <a:pt x="1993" y="549"/>
                  <a:pt x="1993" y="697"/>
                </a:cubicBezTo>
                <a:close/>
              </a:path>
            </a:pathLst>
          </a:custGeom>
          <a:solidFill>
            <a:schemeClr val="accent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25" name="矩形 24">
            <a:extLst>
              <a:ext uri="{FF2B5EF4-FFF2-40B4-BE49-F238E27FC236}">
                <a16:creationId xmlns:a16="http://schemas.microsoft.com/office/drawing/2014/main" id="{A2D9E718-C079-4D4B-8BF3-9045EC3DE200}"/>
              </a:ext>
            </a:extLst>
          </p:cNvPr>
          <p:cNvSpPr/>
          <p:nvPr/>
        </p:nvSpPr>
        <p:spPr>
          <a:xfrm>
            <a:off x="1283355" y="1564716"/>
            <a:ext cx="1859280" cy="431999"/>
          </a:xfrm>
          <a:prstGeom prst="rect">
            <a:avLst/>
          </a:prstGeom>
        </p:spPr>
        <p:txBody>
          <a:bodyPr/>
          <a:lstStyle/>
          <a:p>
            <a:pPr defTabSz="914400">
              <a:lnSpc>
                <a:spcPct val="90000"/>
              </a:lnSpc>
              <a:spcBef>
                <a:spcPct val="0"/>
              </a:spcBef>
            </a:pPr>
            <a:r>
              <a:rPr lang="zh-CN" altLang="en-US" sz="3000" b="1" dirty="0">
                <a:cs typeface="+mn-ea"/>
                <a:sym typeface="+mn-lt"/>
              </a:rPr>
              <a:t>特别感谢</a:t>
            </a:r>
          </a:p>
        </p:txBody>
      </p:sp>
      <p:sp>
        <p:nvSpPr>
          <p:cNvPr id="28" name="文本框 27">
            <a:extLst>
              <a:ext uri="{FF2B5EF4-FFF2-40B4-BE49-F238E27FC236}">
                <a16:creationId xmlns:a16="http://schemas.microsoft.com/office/drawing/2014/main" id="{D7A4848E-8450-46D3-B6E0-C9C578165548}"/>
              </a:ext>
            </a:extLst>
          </p:cNvPr>
          <p:cNvSpPr txBox="1"/>
          <p:nvPr/>
        </p:nvSpPr>
        <p:spPr>
          <a:xfrm>
            <a:off x="726547" y="2205370"/>
            <a:ext cx="5789698" cy="3408690"/>
          </a:xfrm>
          <a:prstGeom prst="rect">
            <a:avLst/>
          </a:prstGeom>
          <a:noFill/>
        </p:spPr>
        <p:txBody>
          <a:bodyPr wrap="square" rtlCol="0">
            <a:spAutoFit/>
          </a:bodyPr>
          <a:lstStyle/>
          <a:p>
            <a:pPr>
              <a:lnSpc>
                <a:spcPct val="150000"/>
              </a:lnSpc>
              <a:spcAft>
                <a:spcPts val="600"/>
              </a:spcAft>
            </a:pPr>
            <a:r>
              <a:rPr lang="zh-CN" altLang="en-US" dirty="0">
                <a:cs typeface="+mn-ea"/>
                <a:sym typeface="+mn-lt"/>
              </a:rPr>
              <a:t>模板中的西安交通大学图片素材均取自：</a:t>
            </a:r>
            <a:endParaRPr lang="en-US" altLang="zh-CN" dirty="0">
              <a:cs typeface="+mn-ea"/>
              <a:sym typeface="+mn-lt"/>
            </a:endParaRPr>
          </a:p>
          <a:p>
            <a:pPr marL="742950" lvl="1" indent="-285750">
              <a:lnSpc>
                <a:spcPct val="150000"/>
              </a:lnSpc>
              <a:spcAft>
                <a:spcPts val="600"/>
              </a:spcAft>
              <a:buFont typeface="Arial" panose="020B0604020202020204" pitchFamily="34" charset="0"/>
              <a:buChar char="•"/>
            </a:pPr>
            <a:r>
              <a:rPr lang="zh-CN" altLang="en-US" dirty="0">
                <a:cs typeface="+mn-ea"/>
                <a:sym typeface="+mn-lt"/>
              </a:rPr>
              <a:t>西安交通大学官网：</a:t>
            </a:r>
            <a:r>
              <a:rPr lang="en-GB" altLang="zh-CN" dirty="0">
                <a:cs typeface="+mn-ea"/>
                <a:sym typeface="+mn-lt"/>
                <a:hlinkClick r:id="rId4"/>
              </a:rPr>
              <a:t>http://www.xjtu.edu.cn/</a:t>
            </a:r>
            <a:r>
              <a:rPr lang="zh-CN" altLang="en-US" dirty="0">
                <a:cs typeface="+mn-ea"/>
                <a:sym typeface="+mn-lt"/>
              </a:rPr>
              <a:t>；</a:t>
            </a:r>
            <a:endParaRPr lang="en-US" altLang="zh-CN" dirty="0">
              <a:cs typeface="+mn-ea"/>
              <a:sym typeface="+mn-lt"/>
            </a:endParaRPr>
          </a:p>
          <a:p>
            <a:pPr marL="742950" lvl="1" indent="-285750">
              <a:lnSpc>
                <a:spcPct val="150000"/>
              </a:lnSpc>
              <a:spcAft>
                <a:spcPts val="600"/>
              </a:spcAft>
              <a:buFont typeface="Arial" panose="020B0604020202020204" pitchFamily="34" charset="0"/>
              <a:buChar char="•"/>
            </a:pPr>
            <a:r>
              <a:rPr lang="zh-CN" altLang="en-US" dirty="0">
                <a:cs typeface="+mn-ea"/>
                <a:sym typeface="+mn-lt"/>
              </a:rPr>
              <a:t>西安交通大学新闻网：</a:t>
            </a:r>
            <a:r>
              <a:rPr lang="en-GB" altLang="zh-CN" dirty="0">
                <a:cs typeface="+mn-ea"/>
                <a:sym typeface="+mn-lt"/>
                <a:hlinkClick r:id="rId5"/>
              </a:rPr>
              <a:t>http://news.xjtu.edu.cn/</a:t>
            </a:r>
            <a:r>
              <a:rPr lang="zh-CN" altLang="en-US" dirty="0">
                <a:cs typeface="+mn-ea"/>
                <a:sym typeface="+mn-lt"/>
              </a:rPr>
              <a:t>；</a:t>
            </a:r>
            <a:endParaRPr lang="en-US" altLang="zh-CN" dirty="0">
              <a:cs typeface="+mn-ea"/>
              <a:sym typeface="+mn-lt"/>
            </a:endParaRPr>
          </a:p>
          <a:p>
            <a:pPr>
              <a:lnSpc>
                <a:spcPct val="150000"/>
              </a:lnSpc>
              <a:spcAft>
                <a:spcPts val="600"/>
              </a:spcAft>
            </a:pPr>
            <a:r>
              <a:rPr lang="zh-CN" altLang="en-US" dirty="0">
                <a:cs typeface="+mn-ea"/>
                <a:sym typeface="+mn-lt"/>
              </a:rPr>
              <a:t>模板中的西安交通大学标识取自：</a:t>
            </a:r>
            <a:endParaRPr lang="en-US" altLang="zh-CN" dirty="0">
              <a:cs typeface="+mn-ea"/>
              <a:sym typeface="+mn-lt"/>
            </a:endParaRPr>
          </a:p>
          <a:p>
            <a:pPr marL="742950" lvl="1" indent="-285750">
              <a:lnSpc>
                <a:spcPct val="150000"/>
              </a:lnSpc>
              <a:spcAft>
                <a:spcPts val="600"/>
              </a:spcAft>
              <a:buFont typeface="Arial" panose="020B0604020202020204" pitchFamily="34" charset="0"/>
              <a:buChar char="•"/>
            </a:pPr>
            <a:r>
              <a:rPr lang="zh-CN" altLang="en-US" dirty="0">
                <a:cs typeface="+mn-ea"/>
                <a:sym typeface="+mn-lt"/>
              </a:rPr>
              <a:t>视觉形象识别系统：</a:t>
            </a:r>
            <a:r>
              <a:rPr lang="en-GB" altLang="zh-CN" dirty="0">
                <a:cs typeface="+mn-ea"/>
                <a:sym typeface="+mn-lt"/>
                <a:hlinkClick r:id="rId6"/>
              </a:rPr>
              <a:t>http://vi.xjtu.edu.cn/</a:t>
            </a:r>
            <a:r>
              <a:rPr lang="zh-CN" altLang="en-US" dirty="0">
                <a:cs typeface="+mn-ea"/>
                <a:sym typeface="+mn-lt"/>
              </a:rPr>
              <a:t>。</a:t>
            </a:r>
            <a:endParaRPr lang="en-GB" altLang="zh-CN" dirty="0">
              <a:cs typeface="+mn-ea"/>
              <a:sym typeface="+mn-lt"/>
            </a:endParaRPr>
          </a:p>
          <a:p>
            <a:pPr marL="0" lvl="1">
              <a:lnSpc>
                <a:spcPct val="150000"/>
              </a:lnSpc>
              <a:spcAft>
                <a:spcPts val="600"/>
              </a:spcAft>
            </a:pPr>
            <a:endParaRPr lang="en-US" altLang="zh-CN" dirty="0">
              <a:cs typeface="+mn-ea"/>
              <a:sym typeface="+mn-lt"/>
            </a:endParaRPr>
          </a:p>
          <a:p>
            <a:pPr marL="0" lvl="1">
              <a:lnSpc>
                <a:spcPct val="150000"/>
              </a:lnSpc>
              <a:spcAft>
                <a:spcPts val="600"/>
              </a:spcAft>
            </a:pPr>
            <a:r>
              <a:rPr lang="zh-CN" altLang="en-US" dirty="0">
                <a:cs typeface="+mn-ea"/>
                <a:sym typeface="+mn-lt"/>
              </a:rPr>
              <a:t>感谢主办方：秋叶</a:t>
            </a:r>
            <a:r>
              <a:rPr lang="en-US" altLang="zh-CN" dirty="0">
                <a:cs typeface="+mn-ea"/>
                <a:sym typeface="+mn-lt"/>
              </a:rPr>
              <a:t>PPT</a:t>
            </a:r>
            <a:r>
              <a:rPr lang="zh-CN" altLang="en-US" dirty="0">
                <a:cs typeface="+mn-ea"/>
                <a:sym typeface="+mn-lt"/>
              </a:rPr>
              <a:t>、微软听听文档、</a:t>
            </a:r>
            <a:r>
              <a:rPr lang="en-US" altLang="zh-CN" dirty="0" err="1">
                <a:cs typeface="+mn-ea"/>
                <a:sym typeface="+mn-lt"/>
              </a:rPr>
              <a:t>iSlide</a:t>
            </a:r>
            <a:r>
              <a:rPr lang="zh-CN" altLang="en-US" dirty="0">
                <a:cs typeface="+mn-ea"/>
                <a:sym typeface="+mn-lt"/>
              </a:rPr>
              <a:t>、和彩云。</a:t>
            </a:r>
            <a:endParaRPr lang="en-US" altLang="zh-CN" dirty="0">
              <a:cs typeface="+mn-ea"/>
              <a:sym typeface="+mn-lt"/>
            </a:endParaRPr>
          </a:p>
        </p:txBody>
      </p:sp>
      <p:grpSp>
        <p:nvGrpSpPr>
          <p:cNvPr id="2" name="组合 1">
            <a:extLst>
              <a:ext uri="{FF2B5EF4-FFF2-40B4-BE49-F238E27FC236}">
                <a16:creationId xmlns:a16="http://schemas.microsoft.com/office/drawing/2014/main" id="{07FEDB1C-CC0D-4244-8D0B-E737021F0AFC}"/>
              </a:ext>
            </a:extLst>
          </p:cNvPr>
          <p:cNvGrpSpPr/>
          <p:nvPr/>
        </p:nvGrpSpPr>
        <p:grpSpPr>
          <a:xfrm>
            <a:off x="7391760" y="3607668"/>
            <a:ext cx="4073693" cy="2006392"/>
            <a:chOff x="7391760" y="3486616"/>
            <a:chExt cx="4073693" cy="2006392"/>
          </a:xfrm>
        </p:grpSpPr>
        <p:sp>
          <p:nvSpPr>
            <p:cNvPr id="11" name="iconfont-11265-5328274">
              <a:extLst>
                <a:ext uri="{FF2B5EF4-FFF2-40B4-BE49-F238E27FC236}">
                  <a16:creationId xmlns:a16="http://schemas.microsoft.com/office/drawing/2014/main" id="{ECB661A8-BEC0-4AA1-AB45-6C0365C01DC3}"/>
                </a:ext>
              </a:extLst>
            </p:cNvPr>
            <p:cNvSpPr>
              <a:spLocks noChangeAspect="1"/>
            </p:cNvSpPr>
            <p:nvPr/>
          </p:nvSpPr>
          <p:spPr bwMode="auto">
            <a:xfrm>
              <a:off x="7391760" y="3520612"/>
              <a:ext cx="432000" cy="432000"/>
            </a:xfrm>
            <a:custGeom>
              <a:avLst/>
              <a:gdLst>
                <a:gd name="connsiteX0" fmla="*/ 253961 w 507905"/>
                <a:gd name="connsiteY0" fmla="*/ 126976 h 508005"/>
                <a:gd name="connsiteX1" fmla="*/ 348093 w 507905"/>
                <a:gd name="connsiteY1" fmla="*/ 159840 h 508005"/>
                <a:gd name="connsiteX2" fmla="*/ 312192 w 507905"/>
                <a:gd name="connsiteY2" fmla="*/ 195752 h 508005"/>
                <a:gd name="connsiteX3" fmla="*/ 253961 w 507905"/>
                <a:gd name="connsiteY3" fmla="*/ 177796 h 508005"/>
                <a:gd name="connsiteX4" fmla="*/ 177780 w 507905"/>
                <a:gd name="connsiteY4" fmla="*/ 254002 h 508005"/>
                <a:gd name="connsiteX5" fmla="*/ 253961 w 507905"/>
                <a:gd name="connsiteY5" fmla="*/ 330208 h 508005"/>
                <a:gd name="connsiteX6" fmla="*/ 312192 w 507905"/>
                <a:gd name="connsiteY6" fmla="*/ 312204 h 508005"/>
                <a:gd name="connsiteX7" fmla="*/ 348093 w 507905"/>
                <a:gd name="connsiteY7" fmla="*/ 348212 h 508005"/>
                <a:gd name="connsiteX8" fmla="*/ 253961 w 507905"/>
                <a:gd name="connsiteY8" fmla="*/ 381028 h 508005"/>
                <a:gd name="connsiteX9" fmla="*/ 126976 w 507905"/>
                <a:gd name="connsiteY9" fmla="*/ 254002 h 508005"/>
                <a:gd name="connsiteX10" fmla="*/ 253961 w 507905"/>
                <a:gd name="connsiteY10" fmla="*/ 126976 h 508005"/>
                <a:gd name="connsiteX11" fmla="*/ 253952 w 507905"/>
                <a:gd name="connsiteY11" fmla="*/ 50772 h 508005"/>
                <a:gd name="connsiteX12" fmla="*/ 50762 w 507905"/>
                <a:gd name="connsiteY12" fmla="*/ 254002 h 508005"/>
                <a:gd name="connsiteX13" fmla="*/ 253952 w 507905"/>
                <a:gd name="connsiteY13" fmla="*/ 457233 h 508005"/>
                <a:gd name="connsiteX14" fmla="*/ 457143 w 507905"/>
                <a:gd name="connsiteY14" fmla="*/ 254002 h 508005"/>
                <a:gd name="connsiteX15" fmla="*/ 253952 w 507905"/>
                <a:gd name="connsiteY15" fmla="*/ 50772 h 508005"/>
                <a:gd name="connsiteX16" fmla="*/ 253952 w 507905"/>
                <a:gd name="connsiteY16" fmla="*/ 0 h 508005"/>
                <a:gd name="connsiteX17" fmla="*/ 507905 w 507905"/>
                <a:gd name="connsiteY17" fmla="*/ 254002 h 508005"/>
                <a:gd name="connsiteX18" fmla="*/ 253952 w 507905"/>
                <a:gd name="connsiteY18" fmla="*/ 508005 h 508005"/>
                <a:gd name="connsiteX19" fmla="*/ 0 w 507905"/>
                <a:gd name="connsiteY19" fmla="*/ 254002 h 508005"/>
                <a:gd name="connsiteX20" fmla="*/ 253952 w 507905"/>
                <a:gd name="connsiteY20" fmla="*/ 0 h 50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7905" h="508005">
                  <a:moveTo>
                    <a:pt x="253961" y="126976"/>
                  </a:moveTo>
                  <a:cubicBezTo>
                    <a:pt x="276863" y="126976"/>
                    <a:pt x="319525" y="131263"/>
                    <a:pt x="348093" y="159840"/>
                  </a:cubicBezTo>
                  <a:lnTo>
                    <a:pt x="312192" y="195752"/>
                  </a:lnTo>
                  <a:cubicBezTo>
                    <a:pt x="300956" y="184512"/>
                    <a:pt x="279196" y="177796"/>
                    <a:pt x="253961" y="177796"/>
                  </a:cubicBezTo>
                  <a:cubicBezTo>
                    <a:pt x="212680" y="177796"/>
                    <a:pt x="177780" y="212708"/>
                    <a:pt x="177780" y="254002"/>
                  </a:cubicBezTo>
                  <a:cubicBezTo>
                    <a:pt x="177780" y="295296"/>
                    <a:pt x="212680" y="330208"/>
                    <a:pt x="253961" y="330208"/>
                  </a:cubicBezTo>
                  <a:cubicBezTo>
                    <a:pt x="279149" y="330208"/>
                    <a:pt x="300956" y="323492"/>
                    <a:pt x="312192" y="312204"/>
                  </a:cubicBezTo>
                  <a:lnTo>
                    <a:pt x="348093" y="348212"/>
                  </a:lnTo>
                  <a:cubicBezTo>
                    <a:pt x="319525" y="376741"/>
                    <a:pt x="276863" y="381028"/>
                    <a:pt x="253961" y="381028"/>
                  </a:cubicBezTo>
                  <a:cubicBezTo>
                    <a:pt x="183969" y="381028"/>
                    <a:pt x="126976" y="324016"/>
                    <a:pt x="126976" y="254002"/>
                  </a:cubicBezTo>
                  <a:cubicBezTo>
                    <a:pt x="126976" y="183988"/>
                    <a:pt x="183969" y="126976"/>
                    <a:pt x="253961" y="126976"/>
                  </a:cubicBezTo>
                  <a:close/>
                  <a:moveTo>
                    <a:pt x="253952" y="50772"/>
                  </a:moveTo>
                  <a:cubicBezTo>
                    <a:pt x="143810" y="50772"/>
                    <a:pt x="50762" y="143838"/>
                    <a:pt x="50762" y="254002"/>
                  </a:cubicBezTo>
                  <a:cubicBezTo>
                    <a:pt x="50762" y="364167"/>
                    <a:pt x="143810" y="457233"/>
                    <a:pt x="253952" y="457233"/>
                  </a:cubicBezTo>
                  <a:cubicBezTo>
                    <a:pt x="364095" y="457233"/>
                    <a:pt x="457143" y="364167"/>
                    <a:pt x="457143" y="254002"/>
                  </a:cubicBezTo>
                  <a:cubicBezTo>
                    <a:pt x="457143" y="143838"/>
                    <a:pt x="364095" y="50772"/>
                    <a:pt x="253952" y="50772"/>
                  </a:cubicBezTo>
                  <a:close/>
                  <a:moveTo>
                    <a:pt x="253952" y="0"/>
                  </a:moveTo>
                  <a:cubicBezTo>
                    <a:pt x="391619" y="0"/>
                    <a:pt x="507905" y="116309"/>
                    <a:pt x="507905" y="254002"/>
                  </a:cubicBezTo>
                  <a:cubicBezTo>
                    <a:pt x="507905" y="391696"/>
                    <a:pt x="391619" y="508005"/>
                    <a:pt x="253952" y="508005"/>
                  </a:cubicBezTo>
                  <a:cubicBezTo>
                    <a:pt x="116286" y="508005"/>
                    <a:pt x="0" y="391696"/>
                    <a:pt x="0" y="254002"/>
                  </a:cubicBezTo>
                  <a:cubicBezTo>
                    <a:pt x="0" y="116309"/>
                    <a:pt x="116286" y="0"/>
                    <a:pt x="253952" y="0"/>
                  </a:cubicBezTo>
                  <a:close/>
                </a:path>
              </a:pathLst>
            </a:custGeom>
            <a:solidFill>
              <a:schemeClr val="accent1"/>
            </a:solidFill>
            <a:ln>
              <a:noFill/>
            </a:ln>
          </p:spPr>
          <p:txBody>
            <a:bodyPr/>
            <a:lstStyle/>
            <a:p>
              <a:endParaRPr lang="zh-CN" altLang="en-US">
                <a:cs typeface="+mn-ea"/>
                <a:sym typeface="+mn-lt"/>
              </a:endParaRPr>
            </a:p>
          </p:txBody>
        </p:sp>
        <p:sp>
          <p:nvSpPr>
            <p:cNvPr id="24" name="矩形 23">
              <a:extLst>
                <a:ext uri="{FF2B5EF4-FFF2-40B4-BE49-F238E27FC236}">
                  <a16:creationId xmlns:a16="http://schemas.microsoft.com/office/drawing/2014/main" id="{A2CC1BF8-C665-473B-A8E4-BAEFD2694564}"/>
                </a:ext>
              </a:extLst>
            </p:cNvPr>
            <p:cNvSpPr/>
            <p:nvPr/>
          </p:nvSpPr>
          <p:spPr>
            <a:xfrm>
              <a:off x="7967981" y="3486616"/>
              <a:ext cx="1859280" cy="431999"/>
            </a:xfrm>
            <a:prstGeom prst="rect">
              <a:avLst/>
            </a:prstGeom>
          </p:spPr>
          <p:txBody>
            <a:bodyPr/>
            <a:lstStyle/>
            <a:p>
              <a:pPr defTabSz="914400">
                <a:lnSpc>
                  <a:spcPct val="90000"/>
                </a:lnSpc>
                <a:spcBef>
                  <a:spcPct val="0"/>
                </a:spcBef>
              </a:pPr>
              <a:r>
                <a:rPr lang="zh-CN" altLang="en-US" sz="3000" b="1" dirty="0">
                  <a:cs typeface="+mn-ea"/>
                  <a:sym typeface="+mn-lt"/>
                </a:rPr>
                <a:t>版权声明</a:t>
              </a:r>
            </a:p>
          </p:txBody>
        </p:sp>
        <p:sp>
          <p:nvSpPr>
            <p:cNvPr id="32" name="文本框 31">
              <a:extLst>
                <a:ext uri="{FF2B5EF4-FFF2-40B4-BE49-F238E27FC236}">
                  <a16:creationId xmlns:a16="http://schemas.microsoft.com/office/drawing/2014/main" id="{535652F1-23E1-4DDB-9DAE-A524CEAFDD4A}"/>
                </a:ext>
              </a:extLst>
            </p:cNvPr>
            <p:cNvSpPr txBox="1"/>
            <p:nvPr/>
          </p:nvSpPr>
          <p:spPr>
            <a:xfrm>
              <a:off x="7391760" y="4131032"/>
              <a:ext cx="4073693" cy="1361976"/>
            </a:xfrm>
            <a:prstGeom prst="rect">
              <a:avLst/>
            </a:prstGeom>
            <a:noFill/>
          </p:spPr>
          <p:txBody>
            <a:bodyPr wrap="square" rtlCol="0">
              <a:spAutoFit/>
            </a:bodyPr>
            <a:lstStyle/>
            <a:p>
              <a:pPr>
                <a:lnSpc>
                  <a:spcPct val="150000"/>
                </a:lnSpc>
                <a:spcAft>
                  <a:spcPts val="600"/>
                </a:spcAft>
              </a:pPr>
              <a:r>
                <a:rPr lang="zh-CN" altLang="en-US" dirty="0">
                  <a:cs typeface="+mn-ea"/>
                  <a:sym typeface="+mn-lt"/>
                </a:rPr>
                <a:t>该模板为公益性质，供广大师生在校内个人课件、汇报、答辩等场合使用；</a:t>
              </a:r>
              <a:endParaRPr lang="en-US" altLang="zh-CN" dirty="0">
                <a:cs typeface="+mn-ea"/>
                <a:sym typeface="+mn-lt"/>
              </a:endParaRPr>
            </a:p>
            <a:p>
              <a:pPr>
                <a:lnSpc>
                  <a:spcPct val="150000"/>
                </a:lnSpc>
                <a:spcAft>
                  <a:spcPts val="600"/>
                </a:spcAft>
              </a:pPr>
              <a:r>
                <a:rPr lang="zh-CN" altLang="en-US" dirty="0">
                  <a:cs typeface="+mn-ea"/>
                  <a:sym typeface="+mn-lt"/>
                </a:rPr>
                <a:t>严禁任何商业形势用途。</a:t>
              </a:r>
              <a:endParaRPr lang="en-US" altLang="zh-CN" dirty="0">
                <a:cs typeface="+mn-ea"/>
                <a:sym typeface="+mn-lt"/>
              </a:endParaRPr>
            </a:p>
          </p:txBody>
        </p:sp>
      </p:grpSp>
      <p:grpSp>
        <p:nvGrpSpPr>
          <p:cNvPr id="3" name="组合 2">
            <a:extLst>
              <a:ext uri="{FF2B5EF4-FFF2-40B4-BE49-F238E27FC236}">
                <a16:creationId xmlns:a16="http://schemas.microsoft.com/office/drawing/2014/main" id="{E2066FB8-B3A6-4EDB-8991-CCF013F3A47B}"/>
              </a:ext>
            </a:extLst>
          </p:cNvPr>
          <p:cNvGrpSpPr/>
          <p:nvPr/>
        </p:nvGrpSpPr>
        <p:grpSpPr>
          <a:xfrm>
            <a:off x="7391760" y="1564716"/>
            <a:ext cx="4073693" cy="1587132"/>
            <a:chOff x="7391760" y="1598712"/>
            <a:chExt cx="4073693" cy="1587132"/>
          </a:xfrm>
        </p:grpSpPr>
        <p:sp>
          <p:nvSpPr>
            <p:cNvPr id="23" name="female-university-graduate-with-cap-on-head-and-eyeglasses_43072">
              <a:extLst>
                <a:ext uri="{FF2B5EF4-FFF2-40B4-BE49-F238E27FC236}">
                  <a16:creationId xmlns:a16="http://schemas.microsoft.com/office/drawing/2014/main" id="{925085BB-4589-457D-AF65-F73A4BFCF140}"/>
                </a:ext>
              </a:extLst>
            </p:cNvPr>
            <p:cNvSpPr>
              <a:spLocks noChangeAspect="1"/>
            </p:cNvSpPr>
            <p:nvPr/>
          </p:nvSpPr>
          <p:spPr bwMode="auto">
            <a:xfrm>
              <a:off x="7391760" y="1632708"/>
              <a:ext cx="432000" cy="432000"/>
            </a:xfrm>
            <a:custGeom>
              <a:avLst/>
              <a:gdLst>
                <a:gd name="T0" fmla="*/ 5333 w 10666"/>
                <a:gd name="T1" fmla="*/ 0 h 10666"/>
                <a:gd name="T2" fmla="*/ 0 w 10666"/>
                <a:gd name="T3" fmla="*/ 5333 h 10666"/>
                <a:gd name="T4" fmla="*/ 2133 w 10666"/>
                <a:gd name="T5" fmla="*/ 9559 h 10666"/>
                <a:gd name="T6" fmla="*/ 2133 w 10666"/>
                <a:gd name="T7" fmla="*/ 9600 h 10666"/>
                <a:gd name="T8" fmla="*/ 2187 w 10666"/>
                <a:gd name="T9" fmla="*/ 9600 h 10666"/>
                <a:gd name="T10" fmla="*/ 5333 w 10666"/>
                <a:gd name="T11" fmla="*/ 10666 h 10666"/>
                <a:gd name="T12" fmla="*/ 8479 w 10666"/>
                <a:gd name="T13" fmla="*/ 9600 h 10666"/>
                <a:gd name="T14" fmla="*/ 8533 w 10666"/>
                <a:gd name="T15" fmla="*/ 9600 h 10666"/>
                <a:gd name="T16" fmla="*/ 8533 w 10666"/>
                <a:gd name="T17" fmla="*/ 9559 h 10666"/>
                <a:gd name="T18" fmla="*/ 10666 w 10666"/>
                <a:gd name="T19" fmla="*/ 5333 h 10666"/>
                <a:gd name="T20" fmla="*/ 5333 w 10666"/>
                <a:gd name="T21" fmla="*/ 0 h 10666"/>
                <a:gd name="T22" fmla="*/ 3224 w 10666"/>
                <a:gd name="T23" fmla="*/ 9018 h 10666"/>
                <a:gd name="T24" fmla="*/ 5333 w 10666"/>
                <a:gd name="T25" fmla="*/ 6933 h 10666"/>
                <a:gd name="T26" fmla="*/ 7442 w 10666"/>
                <a:gd name="T27" fmla="*/ 9018 h 10666"/>
                <a:gd name="T28" fmla="*/ 5333 w 10666"/>
                <a:gd name="T29" fmla="*/ 9600 h 10666"/>
                <a:gd name="T30" fmla="*/ 3224 w 10666"/>
                <a:gd name="T31" fmla="*/ 9018 h 10666"/>
                <a:gd name="T32" fmla="*/ 4266 w 10666"/>
                <a:gd name="T33" fmla="*/ 4800 h 10666"/>
                <a:gd name="T34" fmla="*/ 5333 w 10666"/>
                <a:gd name="T35" fmla="*/ 3733 h 10666"/>
                <a:gd name="T36" fmla="*/ 6400 w 10666"/>
                <a:gd name="T37" fmla="*/ 4800 h 10666"/>
                <a:gd name="T38" fmla="*/ 5333 w 10666"/>
                <a:gd name="T39" fmla="*/ 5866 h 10666"/>
                <a:gd name="T40" fmla="*/ 4266 w 10666"/>
                <a:gd name="T41" fmla="*/ 4800 h 10666"/>
                <a:gd name="T42" fmla="*/ 8391 w 10666"/>
                <a:gd name="T43" fmla="*/ 8271 h 10666"/>
                <a:gd name="T44" fmla="*/ 6892 w 10666"/>
                <a:gd name="T45" fmla="*/ 6278 h 10666"/>
                <a:gd name="T46" fmla="*/ 7466 w 10666"/>
                <a:gd name="T47" fmla="*/ 4800 h 10666"/>
                <a:gd name="T48" fmla="*/ 5333 w 10666"/>
                <a:gd name="T49" fmla="*/ 2666 h 10666"/>
                <a:gd name="T50" fmla="*/ 3200 w 10666"/>
                <a:gd name="T51" fmla="*/ 4800 h 10666"/>
                <a:gd name="T52" fmla="*/ 3774 w 10666"/>
                <a:gd name="T53" fmla="*/ 6278 h 10666"/>
                <a:gd name="T54" fmla="*/ 2274 w 10666"/>
                <a:gd name="T55" fmla="*/ 8270 h 10666"/>
                <a:gd name="T56" fmla="*/ 1066 w 10666"/>
                <a:gd name="T57" fmla="*/ 5333 h 10666"/>
                <a:gd name="T58" fmla="*/ 5333 w 10666"/>
                <a:gd name="T59" fmla="*/ 1066 h 10666"/>
                <a:gd name="T60" fmla="*/ 9600 w 10666"/>
                <a:gd name="T61" fmla="*/ 5333 h 10666"/>
                <a:gd name="T62" fmla="*/ 8391 w 10666"/>
                <a:gd name="T63" fmla="*/ 8271 h 10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66" h="10666">
                  <a:moveTo>
                    <a:pt x="5333" y="0"/>
                  </a:moveTo>
                  <a:cubicBezTo>
                    <a:pt x="2442" y="0"/>
                    <a:pt x="0" y="2442"/>
                    <a:pt x="0" y="5333"/>
                  </a:cubicBezTo>
                  <a:cubicBezTo>
                    <a:pt x="0" y="7034"/>
                    <a:pt x="849" y="8575"/>
                    <a:pt x="2133" y="9559"/>
                  </a:cubicBezTo>
                  <a:lnTo>
                    <a:pt x="2133" y="9600"/>
                  </a:lnTo>
                  <a:lnTo>
                    <a:pt x="2187" y="9600"/>
                  </a:lnTo>
                  <a:cubicBezTo>
                    <a:pt x="3077" y="10264"/>
                    <a:pt x="4167" y="10666"/>
                    <a:pt x="5333" y="10666"/>
                  </a:cubicBezTo>
                  <a:cubicBezTo>
                    <a:pt x="6499" y="10666"/>
                    <a:pt x="7589" y="10264"/>
                    <a:pt x="8479" y="9600"/>
                  </a:cubicBezTo>
                  <a:lnTo>
                    <a:pt x="8533" y="9600"/>
                  </a:lnTo>
                  <a:lnTo>
                    <a:pt x="8533" y="9559"/>
                  </a:lnTo>
                  <a:cubicBezTo>
                    <a:pt x="9817" y="8575"/>
                    <a:pt x="10666" y="7034"/>
                    <a:pt x="10666" y="5333"/>
                  </a:cubicBezTo>
                  <a:cubicBezTo>
                    <a:pt x="10666" y="2442"/>
                    <a:pt x="8224" y="0"/>
                    <a:pt x="5333" y="0"/>
                  </a:cubicBezTo>
                  <a:close/>
                  <a:moveTo>
                    <a:pt x="3224" y="9018"/>
                  </a:moveTo>
                  <a:cubicBezTo>
                    <a:pt x="3342" y="7937"/>
                    <a:pt x="4056" y="6933"/>
                    <a:pt x="5333" y="6933"/>
                  </a:cubicBezTo>
                  <a:cubicBezTo>
                    <a:pt x="6610" y="6933"/>
                    <a:pt x="7324" y="7937"/>
                    <a:pt x="7442" y="9018"/>
                  </a:cubicBezTo>
                  <a:cubicBezTo>
                    <a:pt x="6815" y="9385"/>
                    <a:pt x="6095" y="9600"/>
                    <a:pt x="5333" y="9600"/>
                  </a:cubicBezTo>
                  <a:cubicBezTo>
                    <a:pt x="4571" y="9600"/>
                    <a:pt x="3851" y="9385"/>
                    <a:pt x="3224" y="9018"/>
                  </a:cubicBezTo>
                  <a:close/>
                  <a:moveTo>
                    <a:pt x="4266" y="4800"/>
                  </a:moveTo>
                  <a:cubicBezTo>
                    <a:pt x="4266" y="4171"/>
                    <a:pt x="4705" y="3733"/>
                    <a:pt x="5333" y="3733"/>
                  </a:cubicBezTo>
                  <a:cubicBezTo>
                    <a:pt x="5961" y="3733"/>
                    <a:pt x="6400" y="4171"/>
                    <a:pt x="6400" y="4800"/>
                  </a:cubicBezTo>
                  <a:cubicBezTo>
                    <a:pt x="6400" y="5428"/>
                    <a:pt x="5961" y="5866"/>
                    <a:pt x="5333" y="5866"/>
                  </a:cubicBezTo>
                  <a:cubicBezTo>
                    <a:pt x="4705" y="5866"/>
                    <a:pt x="4266" y="5428"/>
                    <a:pt x="4266" y="4800"/>
                  </a:cubicBezTo>
                  <a:close/>
                  <a:moveTo>
                    <a:pt x="8391" y="8271"/>
                  </a:moveTo>
                  <a:cubicBezTo>
                    <a:pt x="8150" y="7399"/>
                    <a:pt x="7612" y="6694"/>
                    <a:pt x="6892" y="6278"/>
                  </a:cubicBezTo>
                  <a:cubicBezTo>
                    <a:pt x="7250" y="5900"/>
                    <a:pt x="7466" y="5386"/>
                    <a:pt x="7466" y="4800"/>
                  </a:cubicBezTo>
                  <a:cubicBezTo>
                    <a:pt x="7466" y="3584"/>
                    <a:pt x="6549" y="2666"/>
                    <a:pt x="5333" y="2666"/>
                  </a:cubicBezTo>
                  <a:cubicBezTo>
                    <a:pt x="4117" y="2666"/>
                    <a:pt x="3200" y="3584"/>
                    <a:pt x="3200" y="4800"/>
                  </a:cubicBezTo>
                  <a:cubicBezTo>
                    <a:pt x="3200" y="5386"/>
                    <a:pt x="3416" y="5900"/>
                    <a:pt x="3774" y="6278"/>
                  </a:cubicBezTo>
                  <a:cubicBezTo>
                    <a:pt x="3054" y="6693"/>
                    <a:pt x="2516" y="7399"/>
                    <a:pt x="2274" y="8270"/>
                  </a:cubicBezTo>
                  <a:cubicBezTo>
                    <a:pt x="1532" y="7499"/>
                    <a:pt x="1066" y="6459"/>
                    <a:pt x="1066" y="5333"/>
                  </a:cubicBezTo>
                  <a:cubicBezTo>
                    <a:pt x="1066" y="3020"/>
                    <a:pt x="3020" y="1066"/>
                    <a:pt x="5333" y="1066"/>
                  </a:cubicBezTo>
                  <a:cubicBezTo>
                    <a:pt x="7646" y="1066"/>
                    <a:pt x="9600" y="3020"/>
                    <a:pt x="9600" y="5333"/>
                  </a:cubicBezTo>
                  <a:cubicBezTo>
                    <a:pt x="9600" y="6459"/>
                    <a:pt x="9134" y="7499"/>
                    <a:pt x="8391" y="8271"/>
                  </a:cubicBezTo>
                  <a:close/>
                </a:path>
              </a:pathLst>
            </a:custGeom>
            <a:solidFill>
              <a:schemeClr val="accent1"/>
            </a:solidFill>
            <a:ln>
              <a:noFill/>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26" name="矩形 25">
              <a:extLst>
                <a:ext uri="{FF2B5EF4-FFF2-40B4-BE49-F238E27FC236}">
                  <a16:creationId xmlns:a16="http://schemas.microsoft.com/office/drawing/2014/main" id="{4AA851ED-D866-4D4F-91F3-00D60E380E5A}"/>
                </a:ext>
              </a:extLst>
            </p:cNvPr>
            <p:cNvSpPr/>
            <p:nvPr/>
          </p:nvSpPr>
          <p:spPr>
            <a:xfrm>
              <a:off x="8018155" y="1598712"/>
              <a:ext cx="1859280" cy="431999"/>
            </a:xfrm>
            <a:prstGeom prst="rect">
              <a:avLst/>
            </a:prstGeom>
          </p:spPr>
          <p:txBody>
            <a:bodyPr/>
            <a:lstStyle/>
            <a:p>
              <a:pPr defTabSz="914400">
                <a:lnSpc>
                  <a:spcPct val="90000"/>
                </a:lnSpc>
                <a:spcBef>
                  <a:spcPct val="0"/>
                </a:spcBef>
              </a:pPr>
              <a:r>
                <a:rPr lang="zh-CN" altLang="en-US" sz="3000" b="1" dirty="0">
                  <a:cs typeface="+mn-ea"/>
                  <a:sym typeface="+mn-lt"/>
                </a:rPr>
                <a:t>关于作者</a:t>
              </a:r>
            </a:p>
          </p:txBody>
        </p:sp>
        <p:sp>
          <p:nvSpPr>
            <p:cNvPr id="34" name="文本框 33">
              <a:extLst>
                <a:ext uri="{FF2B5EF4-FFF2-40B4-BE49-F238E27FC236}">
                  <a16:creationId xmlns:a16="http://schemas.microsoft.com/office/drawing/2014/main" id="{BBC1DD64-8F06-4ECC-B7F6-721CCFD05EAD}"/>
                </a:ext>
              </a:extLst>
            </p:cNvPr>
            <p:cNvSpPr txBox="1"/>
            <p:nvPr/>
          </p:nvSpPr>
          <p:spPr>
            <a:xfrm>
              <a:off x="7391760" y="2239366"/>
              <a:ext cx="4073693" cy="946478"/>
            </a:xfrm>
            <a:prstGeom prst="rect">
              <a:avLst/>
            </a:prstGeom>
            <a:noFill/>
          </p:spPr>
          <p:txBody>
            <a:bodyPr wrap="square" rtlCol="0">
              <a:spAutoFit/>
            </a:bodyPr>
            <a:lstStyle/>
            <a:p>
              <a:pPr>
                <a:lnSpc>
                  <a:spcPct val="150000"/>
                </a:lnSpc>
                <a:spcAft>
                  <a:spcPts val="600"/>
                </a:spcAft>
              </a:pPr>
              <a:r>
                <a:rPr lang="zh-CN" altLang="en-US" dirty="0">
                  <a:cs typeface="+mn-ea"/>
                  <a:sym typeface="+mn-lt"/>
                </a:rPr>
                <a:t>作者</a:t>
              </a:r>
              <a:r>
                <a:rPr lang="en-GB" altLang="zh-CN" dirty="0">
                  <a:cs typeface="+mn-ea"/>
                  <a:sym typeface="+mn-lt"/>
                </a:rPr>
                <a:t>LXY</a:t>
              </a:r>
              <a:r>
                <a:rPr lang="zh-CN" altLang="en-US" dirty="0">
                  <a:cs typeface="+mn-ea"/>
                  <a:sym typeface="+mn-lt"/>
                </a:rPr>
                <a:t>，</a:t>
              </a:r>
              <a:r>
                <a:rPr lang="en-US" altLang="zh-CN" dirty="0">
                  <a:cs typeface="+mn-ea"/>
                  <a:sym typeface="+mn-lt"/>
                </a:rPr>
                <a:t>2020</a:t>
              </a:r>
              <a:r>
                <a:rPr lang="zh-CN" altLang="en-US" dirty="0">
                  <a:cs typeface="+mn-ea"/>
                  <a:sym typeface="+mn-lt"/>
                </a:rPr>
                <a:t>级交大毕业生；</a:t>
              </a:r>
              <a:endParaRPr lang="en-US" altLang="zh-CN" dirty="0">
                <a:cs typeface="+mn-ea"/>
                <a:sym typeface="+mn-lt"/>
              </a:endParaRPr>
            </a:p>
            <a:p>
              <a:pPr>
                <a:lnSpc>
                  <a:spcPct val="150000"/>
                </a:lnSpc>
                <a:spcAft>
                  <a:spcPts val="600"/>
                </a:spcAft>
              </a:pPr>
              <a:r>
                <a:rPr lang="zh-CN" altLang="en-US" dirty="0">
                  <a:cs typeface="+mn-ea"/>
                  <a:sym typeface="+mn-lt"/>
                </a:rPr>
                <a:t>个人邮箱：</a:t>
              </a:r>
              <a:r>
                <a:rPr lang="en-US" altLang="zh-CN" dirty="0" err="1">
                  <a:cs typeface="+mn-ea"/>
                  <a:sym typeface="+mn-lt"/>
                  <a:hlinkClick r:id="rId7"/>
                </a:rPr>
                <a:t>sheryl</a:t>
              </a:r>
              <a:r>
                <a:rPr lang="zh-CN" altLang="en-US" dirty="0">
                  <a:cs typeface="+mn-ea"/>
                  <a:sym typeface="+mn-lt"/>
                  <a:hlinkClick r:id="rId7"/>
                </a:rPr>
                <a:t>_li@aliyun.com</a:t>
              </a:r>
              <a:endParaRPr lang="en-US" altLang="zh-CN" dirty="0">
                <a:cs typeface="+mn-ea"/>
                <a:sym typeface="+mn-lt"/>
              </a:endParaRPr>
            </a:p>
          </p:txBody>
        </p:sp>
      </p:grpSp>
    </p:spTree>
    <p:custDataLst>
      <p:tags r:id="rId1"/>
    </p:custDataLst>
    <p:extLst>
      <p:ext uri="{BB962C8B-B14F-4D97-AF65-F5344CB8AC3E}">
        <p14:creationId xmlns:p14="http://schemas.microsoft.com/office/powerpoint/2010/main" val="797703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E8191-381C-4E34-ABB8-D178070320D7}"/>
              </a:ext>
            </a:extLst>
          </p:cNvPr>
          <p:cNvSpPr>
            <a:spLocks noGrp="1"/>
          </p:cNvSpPr>
          <p:nvPr>
            <p:ph type="title"/>
          </p:nvPr>
        </p:nvSpPr>
        <p:spPr/>
        <p:txBody>
          <a:bodyPr/>
          <a:lstStyle/>
          <a:p>
            <a:r>
              <a:rPr lang="zh-CN" altLang="en-US" dirty="0">
                <a:latin typeface="+mn-lt"/>
                <a:ea typeface="+mn-ea"/>
                <a:cs typeface="+mn-ea"/>
                <a:sym typeface="+mn-lt"/>
              </a:rPr>
              <a:t>附录</a:t>
            </a:r>
            <a:r>
              <a:rPr lang="en-US" altLang="zh-CN" dirty="0">
                <a:latin typeface="+mn-lt"/>
                <a:ea typeface="+mn-ea"/>
                <a:cs typeface="+mn-ea"/>
                <a:sym typeface="+mn-lt"/>
              </a:rPr>
              <a:t>2</a:t>
            </a:r>
            <a:r>
              <a:rPr lang="zh-CN" altLang="en-US" dirty="0">
                <a:latin typeface="+mn-lt"/>
                <a:ea typeface="+mn-ea"/>
                <a:cs typeface="+mn-ea"/>
                <a:sym typeface="+mn-lt"/>
              </a:rPr>
              <a:t>：主题模板的标准</a:t>
            </a:r>
          </a:p>
        </p:txBody>
      </p:sp>
      <p:sp>
        <p:nvSpPr>
          <p:cNvPr id="3" name="灯片编号占位符 2">
            <a:extLst>
              <a:ext uri="{FF2B5EF4-FFF2-40B4-BE49-F238E27FC236}">
                <a16:creationId xmlns:a16="http://schemas.microsoft.com/office/drawing/2014/main" id="{6FE9BDC6-ECDE-40C4-86B6-3DF660C6C794}"/>
              </a:ext>
            </a:extLst>
          </p:cNvPr>
          <p:cNvSpPr>
            <a:spLocks noGrp="1"/>
          </p:cNvSpPr>
          <p:nvPr>
            <p:ph type="sldNum" sz="quarter" idx="12"/>
          </p:nvPr>
        </p:nvSpPr>
        <p:spPr/>
        <p:txBody>
          <a:bodyPr/>
          <a:lstStyle/>
          <a:p>
            <a:fld id="{5DD3DB80-B894-403A-B48E-6FDC1A72010E}" type="slidenum">
              <a:rPr lang="en-US" altLang="zh-CN" smtClean="0">
                <a:cs typeface="+mn-ea"/>
                <a:sym typeface="+mn-lt"/>
              </a:rPr>
              <a:pPr/>
              <a:t>39</a:t>
            </a:fld>
            <a:endParaRPr lang="en-US" altLang="zh-CN">
              <a:cs typeface="+mn-ea"/>
              <a:sym typeface="+mn-lt"/>
            </a:endParaRPr>
          </a:p>
        </p:txBody>
      </p:sp>
      <p:grpSp>
        <p:nvGrpSpPr>
          <p:cNvPr id="41" name="组合 40">
            <a:extLst>
              <a:ext uri="{FF2B5EF4-FFF2-40B4-BE49-F238E27FC236}">
                <a16:creationId xmlns:a16="http://schemas.microsoft.com/office/drawing/2014/main" id="{FB5C23F1-50CB-4BCD-ABBC-87C00ED0C7A2}"/>
              </a:ext>
            </a:extLst>
          </p:cNvPr>
          <p:cNvGrpSpPr/>
          <p:nvPr/>
        </p:nvGrpSpPr>
        <p:grpSpPr>
          <a:xfrm>
            <a:off x="6298669" y="4213748"/>
            <a:ext cx="5852175" cy="2061631"/>
            <a:chOff x="647697" y="4355658"/>
            <a:chExt cx="5852175" cy="2061631"/>
          </a:xfrm>
        </p:grpSpPr>
        <p:grpSp>
          <p:nvGrpSpPr>
            <p:cNvPr id="35" name="组合 34">
              <a:extLst>
                <a:ext uri="{FF2B5EF4-FFF2-40B4-BE49-F238E27FC236}">
                  <a16:creationId xmlns:a16="http://schemas.microsoft.com/office/drawing/2014/main" id="{92FC906B-7D3C-4D1C-91D5-76DB7182D561}"/>
                </a:ext>
              </a:extLst>
            </p:cNvPr>
            <p:cNvGrpSpPr/>
            <p:nvPr/>
          </p:nvGrpSpPr>
          <p:grpSpPr>
            <a:xfrm>
              <a:off x="647697" y="4355658"/>
              <a:ext cx="5852175" cy="528534"/>
              <a:chOff x="669925" y="3744829"/>
              <a:chExt cx="5852175" cy="528534"/>
            </a:xfrm>
          </p:grpSpPr>
          <p:sp>
            <p:nvSpPr>
              <p:cNvPr id="20" name="ïṩlïḑé">
                <a:extLst>
                  <a:ext uri="{FF2B5EF4-FFF2-40B4-BE49-F238E27FC236}">
                    <a16:creationId xmlns:a16="http://schemas.microsoft.com/office/drawing/2014/main" id="{B5C6531A-2612-48A0-9AF1-6D3E5A41159D}"/>
                  </a:ext>
                </a:extLst>
              </p:cNvPr>
              <p:cNvSpPr txBox="1"/>
              <p:nvPr/>
            </p:nvSpPr>
            <p:spPr>
              <a:xfrm>
                <a:off x="669927" y="3744829"/>
                <a:ext cx="5852173" cy="461665"/>
              </a:xfrm>
              <a:prstGeom prst="rect">
                <a:avLst/>
              </a:prstGeom>
              <a:noFill/>
            </p:spPr>
            <p:txBody>
              <a:bodyPr wrap="square" rtlCol="0">
                <a:spAutoFit/>
              </a:bodyPr>
              <a:lstStyle/>
              <a:p>
                <a:r>
                  <a:rPr lang="zh-CN" altLang="en-US" sz="2400" b="1" dirty="0">
                    <a:solidFill>
                      <a:schemeClr val="accent1"/>
                    </a:solidFill>
                    <a:cs typeface="+mn-ea"/>
                    <a:sym typeface="+mn-lt"/>
                  </a:rPr>
                  <a:t>主题字体</a:t>
                </a:r>
              </a:p>
            </p:txBody>
          </p:sp>
          <p:cxnSp>
            <p:nvCxnSpPr>
              <p:cNvPr id="21" name="í$ḷïḍe">
                <a:extLst>
                  <a:ext uri="{FF2B5EF4-FFF2-40B4-BE49-F238E27FC236}">
                    <a16:creationId xmlns:a16="http://schemas.microsoft.com/office/drawing/2014/main" id="{E3864A2A-3B60-490F-832E-E9A533FFAB03}"/>
                  </a:ext>
                </a:extLst>
              </p:cNvPr>
              <p:cNvCxnSpPr>
                <a:cxnSpLocks/>
              </p:cNvCxnSpPr>
              <p:nvPr/>
            </p:nvCxnSpPr>
            <p:spPr>
              <a:xfrm>
                <a:off x="669925" y="4273363"/>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2" name="ïšļïdè">
              <a:extLst>
                <a:ext uri="{FF2B5EF4-FFF2-40B4-BE49-F238E27FC236}">
                  <a16:creationId xmlns:a16="http://schemas.microsoft.com/office/drawing/2014/main" id="{15822B1C-0685-461C-9507-B3000AF0757A}"/>
                </a:ext>
              </a:extLst>
            </p:cNvPr>
            <p:cNvSpPr/>
            <p:nvPr/>
          </p:nvSpPr>
          <p:spPr>
            <a:xfrm>
              <a:off x="673092" y="4862507"/>
              <a:ext cx="5048569" cy="1554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lang="zh-CN" altLang="en-US" sz="1600" dirty="0">
                  <a:solidFill>
                    <a:schemeClr val="tx1"/>
                  </a:solidFill>
                  <a:cs typeface="+mn-ea"/>
                  <a:sym typeface="+mn-lt"/>
                </a:rPr>
                <a:t>中文字体：黑体</a:t>
              </a:r>
              <a:r>
                <a:rPr lang="en-US" altLang="zh-CN" sz="1600" dirty="0">
                  <a:solidFill>
                    <a:schemeClr val="tx1"/>
                  </a:solidFill>
                  <a:cs typeface="+mn-ea"/>
                  <a:sym typeface="+mn-lt"/>
                </a:rPr>
                <a:t>               </a:t>
              </a:r>
              <a:r>
                <a:rPr lang="zh-CN" altLang="en-US" sz="1600" dirty="0">
                  <a:solidFill>
                    <a:schemeClr val="tx1"/>
                  </a:solidFill>
                  <a:cs typeface="+mn-ea"/>
                  <a:sym typeface="+mn-lt"/>
                </a:rPr>
                <a:t>英文字体：</a:t>
              </a:r>
              <a:r>
                <a:rPr lang="en-US" altLang="zh-CN" sz="1600" dirty="0">
                  <a:solidFill>
                    <a:schemeClr val="tx1"/>
                  </a:solidFill>
                  <a:cs typeface="+mn-ea"/>
                  <a:sym typeface="+mn-lt"/>
                </a:rPr>
                <a:t>Arial</a:t>
              </a:r>
            </a:p>
            <a:p>
              <a:pPr>
                <a:lnSpc>
                  <a:spcPct val="150000"/>
                </a:lnSpc>
              </a:pPr>
              <a:r>
                <a:rPr lang="zh-CN" altLang="en-US" sz="1600" dirty="0">
                  <a:solidFill>
                    <a:schemeClr val="tx1"/>
                  </a:solidFill>
                  <a:cs typeface="+mn-ea"/>
                  <a:sym typeface="+mn-lt"/>
                </a:rPr>
                <a:t>封面标题字体：</a:t>
              </a:r>
              <a:r>
                <a:rPr lang="zh-CN" altLang="en-US" sz="1600" dirty="0">
                  <a:solidFill>
                    <a:schemeClr val="tx1"/>
                  </a:solidFill>
                  <a:latin typeface="思源黑体 CN Bold" panose="020B0800000000000000" pitchFamily="34" charset="-122"/>
                  <a:ea typeface="思源黑体 CN Bold" panose="020B0800000000000000" pitchFamily="34" charset="-122"/>
                  <a:cs typeface="+mn-ea"/>
                  <a:sym typeface="+mn-lt"/>
                </a:rPr>
                <a:t>思源黑体 </a:t>
              </a:r>
              <a:r>
                <a:rPr lang="en-US" altLang="zh-CN" sz="1600" dirty="0">
                  <a:solidFill>
                    <a:schemeClr val="tx1"/>
                  </a:solidFill>
                  <a:latin typeface="思源黑体 CN Bold" panose="020B0800000000000000" pitchFamily="34" charset="-122"/>
                  <a:ea typeface="思源黑体 CN Bold" panose="020B0800000000000000" pitchFamily="34" charset="-122"/>
                  <a:cs typeface="+mn-ea"/>
                  <a:sym typeface="+mn-lt"/>
                </a:rPr>
                <a:t>CN </a:t>
              </a:r>
              <a:r>
                <a:rPr lang="en-GB" altLang="zh-CN" sz="1600" dirty="0">
                  <a:solidFill>
                    <a:schemeClr val="tx1"/>
                  </a:solidFill>
                  <a:latin typeface="思源黑体 CN Bold" panose="020B0800000000000000" pitchFamily="34" charset="-122"/>
                  <a:ea typeface="思源黑体 CN Bold" panose="020B0800000000000000" pitchFamily="34" charset="-122"/>
                  <a:cs typeface="+mn-ea"/>
                  <a:sym typeface="+mn-lt"/>
                </a:rPr>
                <a:t>Bold</a:t>
              </a:r>
            </a:p>
            <a:p>
              <a:pPr>
                <a:lnSpc>
                  <a:spcPct val="150000"/>
                </a:lnSpc>
              </a:pPr>
              <a:r>
                <a:rPr lang="zh-CN" altLang="en-US" sz="1600" dirty="0">
                  <a:solidFill>
                    <a:schemeClr val="tx1"/>
                  </a:solidFill>
                  <a:cs typeface="+mn-ea"/>
                  <a:sym typeface="+mn-lt"/>
                </a:rPr>
                <a:t>过渡页数字字体：</a:t>
              </a:r>
              <a:r>
                <a:rPr lang="en-GB" altLang="zh-CN" sz="1600" dirty="0" err="1">
                  <a:solidFill>
                    <a:schemeClr val="tx1"/>
                  </a:solidFill>
                  <a:latin typeface="Bahnschrift Condensed" panose="020B0502040204020203" pitchFamily="34" charset="0"/>
                  <a:cs typeface="+mn-ea"/>
                  <a:sym typeface="+mn-lt"/>
                </a:rPr>
                <a:t>Bahnschrift</a:t>
              </a:r>
              <a:r>
                <a:rPr lang="en-GB" altLang="zh-CN" sz="1600" dirty="0">
                  <a:solidFill>
                    <a:schemeClr val="tx1"/>
                  </a:solidFill>
                  <a:latin typeface="Bahnschrift Condensed" panose="020B0502040204020203" pitchFamily="34" charset="0"/>
                  <a:cs typeface="+mn-ea"/>
                  <a:sym typeface="+mn-lt"/>
                </a:rPr>
                <a:t> Condensed</a:t>
              </a:r>
            </a:p>
            <a:p>
              <a:pPr>
                <a:lnSpc>
                  <a:spcPct val="150000"/>
                </a:lnSpc>
              </a:pPr>
              <a:r>
                <a:rPr lang="zh-CN" altLang="en-US" sz="1600" dirty="0">
                  <a:solidFill>
                    <a:schemeClr val="tx1"/>
                  </a:solidFill>
                  <a:latin typeface="Bahnschrift Condensed" panose="020B0502040204020203" pitchFamily="34" charset="0"/>
                  <a:cs typeface="+mn-ea"/>
                  <a:sym typeface="+mn-lt"/>
                </a:rPr>
                <a:t>代码字体：</a:t>
              </a:r>
              <a:r>
                <a:rPr lang="en-US" altLang="zh-CN" sz="1600" dirty="0">
                  <a:solidFill>
                    <a:schemeClr val="tx1"/>
                  </a:solidFill>
                  <a:latin typeface="Consolas" panose="020B0609020204030204" pitchFamily="49" charset="0"/>
                  <a:cs typeface="+mn-ea"/>
                  <a:sym typeface="+mn-lt"/>
                </a:rPr>
                <a:t>Consolas</a:t>
              </a:r>
              <a:endParaRPr lang="zh-CN" altLang="en-US" sz="1600" dirty="0">
                <a:solidFill>
                  <a:schemeClr val="tx1"/>
                </a:solidFill>
                <a:latin typeface="Consolas" panose="020B0609020204030204" pitchFamily="49" charset="0"/>
                <a:cs typeface="+mn-ea"/>
                <a:sym typeface="+mn-lt"/>
              </a:endParaRPr>
            </a:p>
          </p:txBody>
        </p:sp>
      </p:grpSp>
      <p:grpSp>
        <p:nvGrpSpPr>
          <p:cNvPr id="49" name="组合 48">
            <a:extLst>
              <a:ext uri="{FF2B5EF4-FFF2-40B4-BE49-F238E27FC236}">
                <a16:creationId xmlns:a16="http://schemas.microsoft.com/office/drawing/2014/main" id="{6FDB1A76-2FA4-496B-B46B-C4CF6D13FFC5}"/>
              </a:ext>
            </a:extLst>
          </p:cNvPr>
          <p:cNvGrpSpPr/>
          <p:nvPr/>
        </p:nvGrpSpPr>
        <p:grpSpPr>
          <a:xfrm>
            <a:off x="6268190" y="1123729"/>
            <a:ext cx="5265714" cy="2874829"/>
            <a:chOff x="6566583" y="1123729"/>
            <a:chExt cx="5265714" cy="2874829"/>
          </a:xfrm>
        </p:grpSpPr>
        <p:grpSp>
          <p:nvGrpSpPr>
            <p:cNvPr id="44" name="组合 43">
              <a:extLst>
                <a:ext uri="{FF2B5EF4-FFF2-40B4-BE49-F238E27FC236}">
                  <a16:creationId xmlns:a16="http://schemas.microsoft.com/office/drawing/2014/main" id="{419FCDC4-9FF7-46B4-BD50-A73BCBE7F139}"/>
                </a:ext>
              </a:extLst>
            </p:cNvPr>
            <p:cNvGrpSpPr/>
            <p:nvPr/>
          </p:nvGrpSpPr>
          <p:grpSpPr>
            <a:xfrm>
              <a:off x="6566584" y="1123729"/>
              <a:ext cx="5265713" cy="477496"/>
              <a:chOff x="7025008" y="1129157"/>
              <a:chExt cx="5265713" cy="477496"/>
            </a:xfrm>
          </p:grpSpPr>
          <p:sp>
            <p:nvSpPr>
              <p:cNvPr id="23" name="îṥḷîḓê">
                <a:extLst>
                  <a:ext uri="{FF2B5EF4-FFF2-40B4-BE49-F238E27FC236}">
                    <a16:creationId xmlns:a16="http://schemas.microsoft.com/office/drawing/2014/main" id="{A7809FAA-3831-431E-9B2F-822A299205D6}"/>
                  </a:ext>
                </a:extLst>
              </p:cNvPr>
              <p:cNvSpPr txBox="1"/>
              <p:nvPr/>
            </p:nvSpPr>
            <p:spPr>
              <a:xfrm>
                <a:off x="7025008" y="1129157"/>
                <a:ext cx="4449763" cy="461665"/>
              </a:xfrm>
              <a:prstGeom prst="rect">
                <a:avLst/>
              </a:prstGeom>
              <a:noFill/>
            </p:spPr>
            <p:txBody>
              <a:bodyPr wrap="square" rtlCol="0">
                <a:spAutoFit/>
              </a:bodyPr>
              <a:lstStyle>
                <a:defPPr>
                  <a:defRPr lang="en-US"/>
                </a:defPPr>
                <a:lvl1pPr>
                  <a:defRPr sz="2400" b="1">
                    <a:solidFill>
                      <a:schemeClr val="accent1"/>
                    </a:solidFill>
                  </a:defRPr>
                </a:lvl1pPr>
              </a:lstStyle>
              <a:p>
                <a:r>
                  <a:rPr lang="zh-CN" altLang="en-US" dirty="0">
                    <a:cs typeface="+mn-ea"/>
                    <a:sym typeface="+mn-lt"/>
                  </a:rPr>
                  <a:t>预设参考线</a:t>
                </a:r>
              </a:p>
            </p:txBody>
          </p:sp>
          <p:cxnSp>
            <p:nvCxnSpPr>
              <p:cNvPr id="24" name="ïŝḻíḑe">
                <a:extLst>
                  <a:ext uri="{FF2B5EF4-FFF2-40B4-BE49-F238E27FC236}">
                    <a16:creationId xmlns:a16="http://schemas.microsoft.com/office/drawing/2014/main" id="{169A8238-042B-4EA7-959F-E791CE3D93E5}"/>
                  </a:ext>
                </a:extLst>
              </p:cNvPr>
              <p:cNvCxnSpPr/>
              <p:nvPr/>
            </p:nvCxnSpPr>
            <p:spPr>
              <a:xfrm>
                <a:off x="7070721" y="1606653"/>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01A43C73-7E4B-48C0-910F-0A0B215E043C}"/>
                </a:ext>
              </a:extLst>
            </p:cNvPr>
            <p:cNvGrpSpPr/>
            <p:nvPr/>
          </p:nvGrpSpPr>
          <p:grpSpPr>
            <a:xfrm>
              <a:off x="7415550" y="1799380"/>
              <a:ext cx="2887825" cy="1737180"/>
              <a:chOff x="6979295" y="1967702"/>
              <a:chExt cx="4541191" cy="2731767"/>
            </a:xfrm>
          </p:grpSpPr>
          <p:sp>
            <p:nvSpPr>
              <p:cNvPr id="26" name="ïŝľïḓè">
                <a:extLst>
                  <a:ext uri="{FF2B5EF4-FFF2-40B4-BE49-F238E27FC236}">
                    <a16:creationId xmlns:a16="http://schemas.microsoft.com/office/drawing/2014/main" id="{68E7A8C6-FB50-4907-BDF8-4027EBE11F65}"/>
                  </a:ext>
                </a:extLst>
              </p:cNvPr>
              <p:cNvSpPr/>
              <p:nvPr/>
            </p:nvSpPr>
            <p:spPr>
              <a:xfrm>
                <a:off x="7070722" y="2003634"/>
                <a:ext cx="4449763" cy="25029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schemeClr val="tx1">
                      <a:lumMod val="50000"/>
                      <a:lumOff val="50000"/>
                    </a:schemeClr>
                  </a:solidFill>
                  <a:cs typeface="+mn-ea"/>
                  <a:sym typeface="+mn-lt"/>
                </a:endParaRPr>
              </a:p>
            </p:txBody>
          </p:sp>
          <p:cxnSp>
            <p:nvCxnSpPr>
              <p:cNvPr id="27" name="íṣľïďè">
                <a:extLst>
                  <a:ext uri="{FF2B5EF4-FFF2-40B4-BE49-F238E27FC236}">
                    <a16:creationId xmlns:a16="http://schemas.microsoft.com/office/drawing/2014/main" id="{65C0245C-5406-4451-8CF8-FA336014E82B}"/>
                  </a:ext>
                </a:extLst>
              </p:cNvPr>
              <p:cNvCxnSpPr/>
              <p:nvPr/>
            </p:nvCxnSpPr>
            <p:spPr>
              <a:xfrm>
                <a:off x="7333858" y="1967702"/>
                <a:ext cx="0" cy="273176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îšļïḑé">
                <a:extLst>
                  <a:ext uri="{FF2B5EF4-FFF2-40B4-BE49-F238E27FC236}">
                    <a16:creationId xmlns:a16="http://schemas.microsoft.com/office/drawing/2014/main" id="{4C30AB77-4889-4875-8CA5-E5077824B73F}"/>
                  </a:ext>
                </a:extLst>
              </p:cNvPr>
              <p:cNvCxnSpPr/>
              <p:nvPr/>
            </p:nvCxnSpPr>
            <p:spPr>
              <a:xfrm>
                <a:off x="11280707" y="1967702"/>
                <a:ext cx="0" cy="273176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ïSļîḓê">
                <a:extLst>
                  <a:ext uri="{FF2B5EF4-FFF2-40B4-BE49-F238E27FC236}">
                    <a16:creationId xmlns:a16="http://schemas.microsoft.com/office/drawing/2014/main" id="{36CD73DA-72EF-480B-B7D0-94B2FA3EBD61}"/>
                  </a:ext>
                </a:extLst>
              </p:cNvPr>
              <p:cNvCxnSpPr/>
              <p:nvPr/>
            </p:nvCxnSpPr>
            <p:spPr>
              <a:xfrm>
                <a:off x="6979295" y="2485753"/>
                <a:ext cx="45411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išḷíde">
                <a:extLst>
                  <a:ext uri="{FF2B5EF4-FFF2-40B4-BE49-F238E27FC236}">
                    <a16:creationId xmlns:a16="http://schemas.microsoft.com/office/drawing/2014/main" id="{1A66E20C-8E80-4BCA-9AB3-E8A2BC4D2B2D}"/>
                  </a:ext>
                </a:extLst>
              </p:cNvPr>
              <p:cNvCxnSpPr/>
              <p:nvPr/>
            </p:nvCxnSpPr>
            <p:spPr>
              <a:xfrm>
                <a:off x="6979295" y="4354380"/>
                <a:ext cx="454119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î$1íḋe">
              <a:extLst>
                <a:ext uri="{FF2B5EF4-FFF2-40B4-BE49-F238E27FC236}">
                  <a16:creationId xmlns:a16="http://schemas.microsoft.com/office/drawing/2014/main" id="{7273D349-0117-4CFD-88F4-A6ECB286C9A1}"/>
                </a:ext>
              </a:extLst>
            </p:cNvPr>
            <p:cNvSpPr/>
            <p:nvPr/>
          </p:nvSpPr>
          <p:spPr>
            <a:xfrm>
              <a:off x="6566583" y="3532303"/>
              <a:ext cx="4449764" cy="466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altLang="zh-CN" sz="1600" dirty="0">
                  <a:solidFill>
                    <a:schemeClr val="tx1"/>
                  </a:solidFill>
                  <a:cs typeface="+mn-ea"/>
                  <a:sym typeface="+mn-lt"/>
                </a:rPr>
                <a:t>ALT+F9 </a:t>
              </a:r>
              <a:r>
                <a:rPr lang="zh-CN" altLang="en-US" sz="1600" dirty="0">
                  <a:solidFill>
                    <a:schemeClr val="tx1"/>
                  </a:solidFill>
                  <a:cs typeface="+mn-ea"/>
                  <a:sym typeface="+mn-lt"/>
                </a:rPr>
                <a:t>开启和查看本主题预设的参 考线</a:t>
              </a:r>
              <a:endParaRPr lang="en-US" altLang="zh-CN" sz="1600" dirty="0">
                <a:solidFill>
                  <a:schemeClr val="tx1"/>
                </a:solidFill>
                <a:cs typeface="+mn-ea"/>
                <a:sym typeface="+mn-lt"/>
              </a:endParaRPr>
            </a:p>
            <a:p>
              <a:pPr algn="ctr"/>
              <a:endParaRPr lang="zh-CN" altLang="en-US" sz="1100" dirty="0">
                <a:solidFill>
                  <a:srgbClr val="CC4A4A"/>
                </a:solidFill>
                <a:cs typeface="+mn-ea"/>
                <a:sym typeface="+mn-lt"/>
              </a:endParaRPr>
            </a:p>
          </p:txBody>
        </p:sp>
      </p:grpSp>
      <p:sp>
        <p:nvSpPr>
          <p:cNvPr id="18" name="íš1îḋe">
            <a:extLst>
              <a:ext uri="{FF2B5EF4-FFF2-40B4-BE49-F238E27FC236}">
                <a16:creationId xmlns:a16="http://schemas.microsoft.com/office/drawing/2014/main" id="{D2C424BE-827F-470F-BCEF-A57A4417E7C7}"/>
              </a:ext>
            </a:extLst>
          </p:cNvPr>
          <p:cNvSpPr txBox="1"/>
          <p:nvPr/>
        </p:nvSpPr>
        <p:spPr>
          <a:xfrm>
            <a:off x="647698" y="1809943"/>
            <a:ext cx="2161443" cy="338554"/>
          </a:xfrm>
          <a:prstGeom prst="rect">
            <a:avLst/>
          </a:prstGeom>
          <a:noFill/>
        </p:spPr>
        <p:txBody>
          <a:bodyPr wrap="square" rtlCol="0">
            <a:spAutoFit/>
          </a:bodyPr>
          <a:lstStyle/>
          <a:p>
            <a:pPr algn="ctr"/>
            <a:r>
              <a:rPr lang="zh-CN" altLang="en-US" sz="1600" dirty="0">
                <a:cs typeface="+mn-ea"/>
                <a:sym typeface="+mn-lt"/>
              </a:rPr>
              <a:t>文字</a:t>
            </a:r>
            <a:r>
              <a:rPr lang="en-US" altLang="zh-CN" sz="1600" dirty="0">
                <a:cs typeface="+mn-ea"/>
                <a:sym typeface="+mn-lt"/>
              </a:rPr>
              <a:t>/</a:t>
            </a:r>
            <a:r>
              <a:rPr lang="zh-CN" altLang="en-US" sz="1600" dirty="0">
                <a:cs typeface="+mn-ea"/>
                <a:sym typeface="+mn-lt"/>
              </a:rPr>
              <a:t>背景</a:t>
            </a:r>
            <a:endParaRPr lang="en-US" altLang="zh-CN" sz="1600" dirty="0">
              <a:cs typeface="+mn-ea"/>
              <a:sym typeface="+mn-lt"/>
            </a:endParaRPr>
          </a:p>
        </p:txBody>
      </p:sp>
      <p:sp>
        <p:nvSpPr>
          <p:cNvPr id="19" name="ïṥliḋe">
            <a:extLst>
              <a:ext uri="{FF2B5EF4-FFF2-40B4-BE49-F238E27FC236}">
                <a16:creationId xmlns:a16="http://schemas.microsoft.com/office/drawing/2014/main" id="{EA36AC49-2772-41BB-95CE-B7FAFF7DF5CB}"/>
              </a:ext>
            </a:extLst>
          </p:cNvPr>
          <p:cNvSpPr txBox="1"/>
          <p:nvPr/>
        </p:nvSpPr>
        <p:spPr>
          <a:xfrm>
            <a:off x="2809141" y="1809943"/>
            <a:ext cx="2876627" cy="338554"/>
          </a:xfrm>
          <a:prstGeom prst="rect">
            <a:avLst/>
          </a:prstGeom>
          <a:noFill/>
        </p:spPr>
        <p:txBody>
          <a:bodyPr wrap="square" rtlCol="0">
            <a:spAutoFit/>
          </a:bodyPr>
          <a:lstStyle/>
          <a:p>
            <a:pPr algn="ctr"/>
            <a:r>
              <a:rPr lang="zh-CN" altLang="en-US" sz="1600" dirty="0">
                <a:cs typeface="+mn-ea"/>
                <a:sym typeface="+mn-lt"/>
              </a:rPr>
              <a:t>填充色</a:t>
            </a:r>
            <a:endParaRPr lang="en-US" altLang="zh-CN" sz="1600" dirty="0">
              <a:cs typeface="+mn-ea"/>
              <a:sym typeface="+mn-lt"/>
            </a:endParaRPr>
          </a:p>
        </p:txBody>
      </p:sp>
      <p:grpSp>
        <p:nvGrpSpPr>
          <p:cNvPr id="4" name="íślîḍe">
            <a:extLst>
              <a:ext uri="{FF2B5EF4-FFF2-40B4-BE49-F238E27FC236}">
                <a16:creationId xmlns:a16="http://schemas.microsoft.com/office/drawing/2014/main" id="{46DC4CE9-323B-41CB-9BD6-EFB59B48F74B}"/>
              </a:ext>
            </a:extLst>
          </p:cNvPr>
          <p:cNvGrpSpPr/>
          <p:nvPr/>
        </p:nvGrpSpPr>
        <p:grpSpPr>
          <a:xfrm>
            <a:off x="912350" y="2270487"/>
            <a:ext cx="4460537" cy="373885"/>
            <a:chOff x="1101012" y="2911151"/>
            <a:chExt cx="9573211" cy="802433"/>
          </a:xfrm>
        </p:grpSpPr>
        <p:sp>
          <p:nvSpPr>
            <p:cNvPr id="5" name="íṣḻïḑé">
              <a:extLst>
                <a:ext uri="{FF2B5EF4-FFF2-40B4-BE49-F238E27FC236}">
                  <a16:creationId xmlns:a16="http://schemas.microsoft.com/office/drawing/2014/main" id="{AD3BFAF0-BAF7-4857-99CA-385395AA8C25}"/>
                </a:ext>
              </a:extLst>
            </p:cNvPr>
            <p:cNvSpPr/>
            <p:nvPr/>
          </p:nvSpPr>
          <p:spPr>
            <a:xfrm>
              <a:off x="5551715" y="3069771"/>
              <a:ext cx="643813" cy="6438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işliḋe">
              <a:extLst>
                <a:ext uri="{FF2B5EF4-FFF2-40B4-BE49-F238E27FC236}">
                  <a16:creationId xmlns:a16="http://schemas.microsoft.com/office/drawing/2014/main" id="{1A938240-A161-4E04-9DE8-C7E58918976F}"/>
                </a:ext>
              </a:extLst>
            </p:cNvPr>
            <p:cNvSpPr/>
            <p:nvPr/>
          </p:nvSpPr>
          <p:spPr>
            <a:xfrm>
              <a:off x="6447454" y="3069771"/>
              <a:ext cx="643813" cy="643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íṡļiḋé">
              <a:extLst>
                <a:ext uri="{FF2B5EF4-FFF2-40B4-BE49-F238E27FC236}">
                  <a16:creationId xmlns:a16="http://schemas.microsoft.com/office/drawing/2014/main" id="{62A9799C-5336-48DB-994A-E5C19DD9918C}"/>
                </a:ext>
              </a:extLst>
            </p:cNvPr>
            <p:cNvSpPr/>
            <p:nvPr/>
          </p:nvSpPr>
          <p:spPr>
            <a:xfrm>
              <a:off x="7343193" y="3069771"/>
              <a:ext cx="643813" cy="6438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iṡliḓé">
              <a:extLst>
                <a:ext uri="{FF2B5EF4-FFF2-40B4-BE49-F238E27FC236}">
                  <a16:creationId xmlns:a16="http://schemas.microsoft.com/office/drawing/2014/main" id="{06848A25-B118-432E-B178-FB377513D500}"/>
                </a:ext>
              </a:extLst>
            </p:cNvPr>
            <p:cNvSpPr/>
            <p:nvPr/>
          </p:nvSpPr>
          <p:spPr>
            <a:xfrm>
              <a:off x="8238932" y="3069771"/>
              <a:ext cx="643813" cy="643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iŝliḍê">
              <a:extLst>
                <a:ext uri="{FF2B5EF4-FFF2-40B4-BE49-F238E27FC236}">
                  <a16:creationId xmlns:a16="http://schemas.microsoft.com/office/drawing/2014/main" id="{4788FB67-193B-40BA-B7DE-A1C8EAC7F39E}"/>
                </a:ext>
              </a:extLst>
            </p:cNvPr>
            <p:cNvSpPr/>
            <p:nvPr/>
          </p:nvSpPr>
          <p:spPr>
            <a:xfrm>
              <a:off x="9134671" y="3069771"/>
              <a:ext cx="643813" cy="6438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íšliḍé">
              <a:extLst>
                <a:ext uri="{FF2B5EF4-FFF2-40B4-BE49-F238E27FC236}">
                  <a16:creationId xmlns:a16="http://schemas.microsoft.com/office/drawing/2014/main" id="{6F42899B-27FE-47BE-80AD-2B42E04E2BF6}"/>
                </a:ext>
              </a:extLst>
            </p:cNvPr>
            <p:cNvSpPr/>
            <p:nvPr/>
          </p:nvSpPr>
          <p:spPr>
            <a:xfrm>
              <a:off x="10030410" y="3069771"/>
              <a:ext cx="643813" cy="6438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îSḻïďe">
              <a:extLst>
                <a:ext uri="{FF2B5EF4-FFF2-40B4-BE49-F238E27FC236}">
                  <a16:creationId xmlns:a16="http://schemas.microsoft.com/office/drawing/2014/main" id="{936C5CE7-CBD8-44EB-98C6-396806564A94}"/>
                </a:ext>
              </a:extLst>
            </p:cNvPr>
            <p:cNvSpPr/>
            <p:nvPr/>
          </p:nvSpPr>
          <p:spPr>
            <a:xfrm>
              <a:off x="1101012" y="3069771"/>
              <a:ext cx="643813" cy="643813"/>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îṥlíḑé">
              <a:extLst>
                <a:ext uri="{FF2B5EF4-FFF2-40B4-BE49-F238E27FC236}">
                  <a16:creationId xmlns:a16="http://schemas.microsoft.com/office/drawing/2014/main" id="{6CA8DB0F-9328-4ECB-BE74-FE034372942B}"/>
                </a:ext>
              </a:extLst>
            </p:cNvPr>
            <p:cNvSpPr/>
            <p:nvPr/>
          </p:nvSpPr>
          <p:spPr>
            <a:xfrm>
              <a:off x="1996751" y="3069771"/>
              <a:ext cx="643813" cy="6438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ïs1îḑe">
              <a:extLst>
                <a:ext uri="{FF2B5EF4-FFF2-40B4-BE49-F238E27FC236}">
                  <a16:creationId xmlns:a16="http://schemas.microsoft.com/office/drawing/2014/main" id="{6F751F38-EBD1-43EE-8BAB-85AD80074B6A}"/>
                </a:ext>
              </a:extLst>
            </p:cNvPr>
            <p:cNvSpPr/>
            <p:nvPr/>
          </p:nvSpPr>
          <p:spPr>
            <a:xfrm>
              <a:off x="2892490" y="3069771"/>
              <a:ext cx="643813" cy="64381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ïśḷiḓê">
              <a:extLst>
                <a:ext uri="{FF2B5EF4-FFF2-40B4-BE49-F238E27FC236}">
                  <a16:creationId xmlns:a16="http://schemas.microsoft.com/office/drawing/2014/main" id="{EDD503AE-DD16-4F2D-814A-6E68DB8230F3}"/>
                </a:ext>
              </a:extLst>
            </p:cNvPr>
            <p:cNvSpPr/>
            <p:nvPr/>
          </p:nvSpPr>
          <p:spPr>
            <a:xfrm>
              <a:off x="3788229" y="3069771"/>
              <a:ext cx="643813" cy="64381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5" name="í$ļíḓè">
              <a:extLst>
                <a:ext uri="{FF2B5EF4-FFF2-40B4-BE49-F238E27FC236}">
                  <a16:creationId xmlns:a16="http://schemas.microsoft.com/office/drawing/2014/main" id="{16FFB88A-D8BF-4180-91EF-D1FABFF93A25}"/>
                </a:ext>
              </a:extLst>
            </p:cNvPr>
            <p:cNvCxnSpPr>
              <a:cxnSpLocks/>
            </p:cNvCxnSpPr>
            <p:nvPr/>
          </p:nvCxnSpPr>
          <p:spPr>
            <a:xfrm>
              <a:off x="4982546" y="2911151"/>
              <a:ext cx="0" cy="80243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32DC7EFB-1205-4076-93BB-E7E9685EB991}"/>
              </a:ext>
            </a:extLst>
          </p:cNvPr>
          <p:cNvGrpSpPr/>
          <p:nvPr/>
        </p:nvGrpSpPr>
        <p:grpSpPr>
          <a:xfrm>
            <a:off x="669922" y="1123729"/>
            <a:ext cx="5852175" cy="504601"/>
            <a:chOff x="669925" y="1338478"/>
            <a:chExt cx="5852175" cy="504601"/>
          </a:xfrm>
        </p:grpSpPr>
        <p:sp>
          <p:nvSpPr>
            <p:cNvPr id="16" name="ïṡḻïḍe">
              <a:extLst>
                <a:ext uri="{FF2B5EF4-FFF2-40B4-BE49-F238E27FC236}">
                  <a16:creationId xmlns:a16="http://schemas.microsoft.com/office/drawing/2014/main" id="{DEC41DC3-62DB-43C6-AA37-EFF4052D11B1}"/>
                </a:ext>
              </a:extLst>
            </p:cNvPr>
            <p:cNvSpPr txBox="1"/>
            <p:nvPr/>
          </p:nvSpPr>
          <p:spPr>
            <a:xfrm>
              <a:off x="669927" y="1338478"/>
              <a:ext cx="5852173" cy="461665"/>
            </a:xfrm>
            <a:prstGeom prst="rect">
              <a:avLst/>
            </a:prstGeom>
            <a:noFill/>
          </p:spPr>
          <p:txBody>
            <a:bodyPr wrap="square" rtlCol="0">
              <a:spAutoFit/>
            </a:bodyPr>
            <a:lstStyle>
              <a:defPPr>
                <a:defRPr lang="en-US"/>
              </a:defPPr>
              <a:lvl1pPr>
                <a:defRPr sz="2400" b="1">
                  <a:solidFill>
                    <a:schemeClr val="accent1"/>
                  </a:solidFill>
                </a:defRPr>
              </a:lvl1pPr>
            </a:lstStyle>
            <a:p>
              <a:r>
                <a:rPr lang="zh-CN" altLang="en-US" dirty="0">
                  <a:cs typeface="+mn-ea"/>
                  <a:sym typeface="+mn-lt"/>
                </a:rPr>
                <a:t>主题色彩</a:t>
              </a:r>
            </a:p>
          </p:txBody>
        </p:sp>
        <p:cxnSp>
          <p:nvCxnSpPr>
            <p:cNvPr id="17" name="îSľíḑe">
              <a:extLst>
                <a:ext uri="{FF2B5EF4-FFF2-40B4-BE49-F238E27FC236}">
                  <a16:creationId xmlns:a16="http://schemas.microsoft.com/office/drawing/2014/main" id="{766D5647-F9A8-4E43-916D-67F817C2848B}"/>
                </a:ext>
              </a:extLst>
            </p:cNvPr>
            <p:cNvCxnSpPr>
              <a:cxnSpLocks/>
            </p:cNvCxnSpPr>
            <p:nvPr/>
          </p:nvCxnSpPr>
          <p:spPr>
            <a:xfrm>
              <a:off x="669925" y="1843079"/>
              <a:ext cx="5220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9" name="图片 28">
            <a:extLst>
              <a:ext uri="{FF2B5EF4-FFF2-40B4-BE49-F238E27FC236}">
                <a16:creationId xmlns:a16="http://schemas.microsoft.com/office/drawing/2014/main" id="{0F70C953-1E78-494B-8B7E-477B3FA79E0E}"/>
              </a:ext>
            </a:extLst>
          </p:cNvPr>
          <p:cNvPicPr>
            <a:picLocks noChangeAspect="1"/>
          </p:cNvPicPr>
          <p:nvPr/>
        </p:nvPicPr>
        <p:blipFill rotWithShape="1">
          <a:blip r:embed="rId3"/>
          <a:srcRect b="30410"/>
          <a:stretch/>
        </p:blipFill>
        <p:spPr>
          <a:xfrm>
            <a:off x="918872" y="5514807"/>
            <a:ext cx="4462659" cy="487896"/>
          </a:xfrm>
          <a:prstGeom prst="rect">
            <a:avLst/>
          </a:prstGeom>
        </p:spPr>
      </p:pic>
      <p:pic>
        <p:nvPicPr>
          <p:cNvPr id="31" name="图片 30">
            <a:extLst>
              <a:ext uri="{FF2B5EF4-FFF2-40B4-BE49-F238E27FC236}">
                <a16:creationId xmlns:a16="http://schemas.microsoft.com/office/drawing/2014/main" id="{768D8187-EA5D-4C15-8F37-5A799949DC9B}"/>
              </a:ext>
            </a:extLst>
          </p:cNvPr>
          <p:cNvPicPr>
            <a:picLocks noChangeAspect="1"/>
          </p:cNvPicPr>
          <p:nvPr/>
        </p:nvPicPr>
        <p:blipFill rotWithShape="1">
          <a:blip r:embed="rId4"/>
          <a:srcRect b="30409"/>
          <a:stretch/>
        </p:blipFill>
        <p:spPr>
          <a:xfrm>
            <a:off x="918872" y="4660822"/>
            <a:ext cx="4462659" cy="487896"/>
          </a:xfrm>
          <a:prstGeom prst="rect">
            <a:avLst/>
          </a:prstGeom>
        </p:spPr>
      </p:pic>
      <p:pic>
        <p:nvPicPr>
          <p:cNvPr id="33" name="图片 32">
            <a:extLst>
              <a:ext uri="{FF2B5EF4-FFF2-40B4-BE49-F238E27FC236}">
                <a16:creationId xmlns:a16="http://schemas.microsoft.com/office/drawing/2014/main" id="{B8814D64-70BB-4FC9-BFD4-ED874003E19B}"/>
              </a:ext>
            </a:extLst>
          </p:cNvPr>
          <p:cNvPicPr>
            <a:picLocks noChangeAspect="1"/>
          </p:cNvPicPr>
          <p:nvPr/>
        </p:nvPicPr>
        <p:blipFill rotWithShape="1">
          <a:blip r:embed="rId5"/>
          <a:srcRect b="30410"/>
          <a:stretch/>
        </p:blipFill>
        <p:spPr>
          <a:xfrm>
            <a:off x="912350" y="3806837"/>
            <a:ext cx="4462659" cy="487896"/>
          </a:xfrm>
          <a:prstGeom prst="rect">
            <a:avLst/>
          </a:prstGeom>
        </p:spPr>
      </p:pic>
      <p:sp>
        <p:nvSpPr>
          <p:cNvPr id="42" name="íš1îḋe">
            <a:extLst>
              <a:ext uri="{FF2B5EF4-FFF2-40B4-BE49-F238E27FC236}">
                <a16:creationId xmlns:a16="http://schemas.microsoft.com/office/drawing/2014/main" id="{19E45BEF-F854-491E-B041-885DE075D55E}"/>
              </a:ext>
            </a:extLst>
          </p:cNvPr>
          <p:cNvSpPr txBox="1"/>
          <p:nvPr/>
        </p:nvSpPr>
        <p:spPr>
          <a:xfrm>
            <a:off x="669923" y="3193690"/>
            <a:ext cx="2161443" cy="338554"/>
          </a:xfrm>
          <a:prstGeom prst="rect">
            <a:avLst/>
          </a:prstGeom>
          <a:noFill/>
        </p:spPr>
        <p:txBody>
          <a:bodyPr wrap="square" rtlCol="0">
            <a:spAutoFit/>
          </a:bodyPr>
          <a:lstStyle/>
          <a:p>
            <a:r>
              <a:rPr lang="zh-CN" altLang="en-US" sz="1600" dirty="0">
                <a:cs typeface="+mn-ea"/>
                <a:sym typeface="+mn-lt"/>
              </a:rPr>
              <a:t>其他推荐主题配色：</a:t>
            </a:r>
            <a:endParaRPr lang="en-US" altLang="zh-CN" sz="1600" dirty="0">
              <a:cs typeface="+mn-ea"/>
              <a:sym typeface="+mn-lt"/>
            </a:endParaRPr>
          </a:p>
        </p:txBody>
      </p:sp>
    </p:spTree>
    <p:extLst>
      <p:ext uri="{BB962C8B-B14F-4D97-AF65-F5344CB8AC3E}">
        <p14:creationId xmlns:p14="http://schemas.microsoft.com/office/powerpoint/2010/main" val="3391319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6D4346E-6457-419A-9718-3FC4CA3FE934}"/>
              </a:ext>
            </a:extLst>
          </p:cNvPr>
          <p:cNvGrpSpPr/>
          <p:nvPr/>
        </p:nvGrpSpPr>
        <p:grpSpPr>
          <a:xfrm rot="16200000">
            <a:off x="9509911" y="919853"/>
            <a:ext cx="496388" cy="4867790"/>
            <a:chOff x="5836402" y="-1039255"/>
            <a:chExt cx="496388" cy="4867790"/>
          </a:xfrm>
        </p:grpSpPr>
        <p:sp>
          <p:nvSpPr>
            <p:cNvPr id="3" name="矩形 2">
              <a:extLst>
                <a:ext uri="{FF2B5EF4-FFF2-40B4-BE49-F238E27FC236}">
                  <a16:creationId xmlns:a16="http://schemas.microsoft.com/office/drawing/2014/main" id="{673C9D87-FD70-4EDC-B1AC-1317E47A1890}"/>
                </a:ext>
              </a:extLst>
            </p:cNvPr>
            <p:cNvSpPr/>
            <p:nvPr/>
          </p:nvSpPr>
          <p:spPr>
            <a:xfrm rot="5400000">
              <a:off x="4451487" y="1947232"/>
              <a:ext cx="3266218" cy="49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solidFill>
                    <a:schemeClr val="accent4">
                      <a:lumMod val="60000"/>
                      <a:lumOff val="40000"/>
                    </a:schemeClr>
                  </a:solidFill>
                  <a:cs typeface="+mn-ea"/>
                  <a:sym typeface="+mn-lt"/>
                </a:rPr>
                <a:t>CONTENTS</a:t>
              </a:r>
              <a:endParaRPr lang="zh-CN" altLang="en-US" sz="3600" b="1" dirty="0">
                <a:solidFill>
                  <a:schemeClr val="accent4">
                    <a:lumMod val="60000"/>
                    <a:lumOff val="40000"/>
                  </a:schemeClr>
                </a:solidFill>
                <a:cs typeface="+mn-ea"/>
                <a:sym typeface="+mn-lt"/>
              </a:endParaRPr>
            </a:p>
          </p:txBody>
        </p:sp>
        <p:cxnSp>
          <p:nvCxnSpPr>
            <p:cNvPr id="4" name="直接连接符 3">
              <a:extLst>
                <a:ext uri="{FF2B5EF4-FFF2-40B4-BE49-F238E27FC236}">
                  <a16:creationId xmlns:a16="http://schemas.microsoft.com/office/drawing/2014/main" id="{E49E15B7-E524-4EC1-8D8A-D1E991527F07}"/>
                </a:ext>
              </a:extLst>
            </p:cNvPr>
            <p:cNvCxnSpPr>
              <a:cxnSpLocks/>
            </p:cNvCxnSpPr>
            <p:nvPr/>
          </p:nvCxnSpPr>
          <p:spPr>
            <a:xfrm>
              <a:off x="6084596" y="-1039255"/>
              <a:ext cx="0" cy="16015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1651BA64-1F28-4527-B3C1-A3898782872E}"/>
              </a:ext>
            </a:extLst>
          </p:cNvPr>
          <p:cNvGrpSpPr/>
          <p:nvPr/>
        </p:nvGrpSpPr>
        <p:grpSpPr>
          <a:xfrm>
            <a:off x="10243680" y="3146808"/>
            <a:ext cx="1635726" cy="923330"/>
            <a:chOff x="5657418" y="823743"/>
            <a:chExt cx="1635726" cy="923330"/>
          </a:xfrm>
        </p:grpSpPr>
        <p:sp>
          <p:nvSpPr>
            <p:cNvPr id="6" name="矩形 5">
              <a:extLst>
                <a:ext uri="{FF2B5EF4-FFF2-40B4-BE49-F238E27FC236}">
                  <a16:creationId xmlns:a16="http://schemas.microsoft.com/office/drawing/2014/main" id="{50ED8B40-2DBA-4DC2-A3E4-DDAE5554CE84}"/>
                </a:ext>
              </a:extLst>
            </p:cNvPr>
            <p:cNvSpPr/>
            <p:nvPr/>
          </p:nvSpPr>
          <p:spPr>
            <a:xfrm>
              <a:off x="5657418" y="823743"/>
              <a:ext cx="877163" cy="923330"/>
            </a:xfrm>
            <a:prstGeom prst="rect">
              <a:avLst/>
            </a:prstGeom>
            <a:noFill/>
          </p:spPr>
          <p:txBody>
            <a:bodyPr wrap="none" lIns="91440" tIns="45720" rIns="91440" bIns="45720">
              <a:spAutoFit/>
            </a:bodyPr>
            <a:lstStyle/>
            <a:p>
              <a:pPr algn="ctr"/>
              <a:r>
                <a:rPr lang="zh-CN" altLang="en-US" sz="5400" b="1" dirty="0">
                  <a:ln w="22225">
                    <a:noFill/>
                    <a:prstDash val="solid"/>
                  </a:ln>
                  <a:solidFill>
                    <a:schemeClr val="accent1"/>
                  </a:solidFill>
                  <a:cs typeface="+mn-ea"/>
                  <a:sym typeface="+mn-lt"/>
                </a:rPr>
                <a:t>目</a:t>
              </a:r>
            </a:p>
          </p:txBody>
        </p:sp>
        <p:sp>
          <p:nvSpPr>
            <p:cNvPr id="7" name="矩形 6">
              <a:extLst>
                <a:ext uri="{FF2B5EF4-FFF2-40B4-BE49-F238E27FC236}">
                  <a16:creationId xmlns:a16="http://schemas.microsoft.com/office/drawing/2014/main" id="{95A6A43D-6394-441C-BC48-6588050359AF}"/>
                </a:ext>
              </a:extLst>
            </p:cNvPr>
            <p:cNvSpPr/>
            <p:nvPr/>
          </p:nvSpPr>
          <p:spPr>
            <a:xfrm>
              <a:off x="6415981" y="823743"/>
              <a:ext cx="877163" cy="923330"/>
            </a:xfrm>
            <a:prstGeom prst="rect">
              <a:avLst/>
            </a:prstGeom>
            <a:noFill/>
          </p:spPr>
          <p:txBody>
            <a:bodyPr wrap="none" lIns="91440" tIns="45720" rIns="91440" bIns="45720">
              <a:spAutoFit/>
            </a:bodyPr>
            <a:lstStyle/>
            <a:p>
              <a:pPr algn="ctr"/>
              <a:r>
                <a:rPr lang="zh-CN" altLang="en-US" sz="5400" b="1" dirty="0">
                  <a:ln w="22225">
                    <a:noFill/>
                    <a:prstDash val="solid"/>
                  </a:ln>
                  <a:solidFill>
                    <a:schemeClr val="accent1"/>
                  </a:solidFill>
                  <a:cs typeface="+mn-ea"/>
                  <a:sym typeface="+mn-lt"/>
                </a:rPr>
                <a:t>录</a:t>
              </a:r>
            </a:p>
          </p:txBody>
        </p:sp>
      </p:grpSp>
      <p:sp>
        <p:nvSpPr>
          <p:cNvPr id="8" name="TextBox 4">
            <a:extLst>
              <a:ext uri="{FF2B5EF4-FFF2-40B4-BE49-F238E27FC236}">
                <a16:creationId xmlns:a16="http://schemas.microsoft.com/office/drawing/2014/main" id="{19C5EF5C-6F6C-431F-BBC0-CD00C84280D3}"/>
              </a:ext>
            </a:extLst>
          </p:cNvPr>
          <p:cNvSpPr txBox="1"/>
          <p:nvPr/>
        </p:nvSpPr>
        <p:spPr>
          <a:xfrm>
            <a:off x="2767621" y="3871703"/>
            <a:ext cx="1641475" cy="492443"/>
          </a:xfrm>
          <a:prstGeom prst="rect">
            <a:avLst/>
          </a:prstGeom>
          <a:noFill/>
        </p:spPr>
        <p:txBody>
          <a:bodyPr wrap="none" lIns="0" tIns="0" rIns="0" bIns="0" rtlCol="0">
            <a:spAutoFit/>
          </a:bodyPr>
          <a:lstStyle/>
          <a:p>
            <a:r>
              <a:rPr lang="zh-CN" altLang="en-US" sz="3200" b="1" dirty="0">
                <a:cs typeface="+mn-ea"/>
                <a:sym typeface="+mn-lt"/>
              </a:rPr>
              <a:t>精勤求学</a:t>
            </a:r>
          </a:p>
        </p:txBody>
      </p:sp>
      <p:sp>
        <p:nvSpPr>
          <p:cNvPr id="10" name="TextBox 4">
            <a:extLst>
              <a:ext uri="{FF2B5EF4-FFF2-40B4-BE49-F238E27FC236}">
                <a16:creationId xmlns:a16="http://schemas.microsoft.com/office/drawing/2014/main" id="{C43E9D39-06F2-42B4-8561-34E65FBF4F89}"/>
              </a:ext>
            </a:extLst>
          </p:cNvPr>
          <p:cNvSpPr txBox="1"/>
          <p:nvPr/>
        </p:nvSpPr>
        <p:spPr>
          <a:xfrm>
            <a:off x="6416287" y="3871703"/>
            <a:ext cx="1641475" cy="492443"/>
          </a:xfrm>
          <a:prstGeom prst="rect">
            <a:avLst/>
          </a:prstGeom>
          <a:noFill/>
        </p:spPr>
        <p:txBody>
          <a:bodyPr wrap="none" lIns="0" tIns="0" rIns="0" bIns="0" rtlCol="0">
            <a:spAutoFit/>
          </a:bodyPr>
          <a:lstStyle/>
          <a:p>
            <a:r>
              <a:rPr lang="zh-CN" altLang="en-US" sz="3200" b="1" dirty="0">
                <a:solidFill>
                  <a:srgbClr val="333333"/>
                </a:solidFill>
                <a:cs typeface="+mn-ea"/>
                <a:sym typeface="+mn-lt"/>
              </a:rPr>
              <a:t>敦笃励志</a:t>
            </a:r>
            <a:endParaRPr lang="en-MY" sz="3200" b="1" dirty="0">
              <a:cs typeface="+mn-ea"/>
              <a:sym typeface="+mn-lt"/>
            </a:endParaRPr>
          </a:p>
        </p:txBody>
      </p:sp>
      <p:sp>
        <p:nvSpPr>
          <p:cNvPr id="12" name="TextBox 4">
            <a:extLst>
              <a:ext uri="{FF2B5EF4-FFF2-40B4-BE49-F238E27FC236}">
                <a16:creationId xmlns:a16="http://schemas.microsoft.com/office/drawing/2014/main" id="{0191B0A8-9910-4F66-96E2-02BC654982F8}"/>
              </a:ext>
            </a:extLst>
          </p:cNvPr>
          <p:cNvSpPr txBox="1"/>
          <p:nvPr/>
        </p:nvSpPr>
        <p:spPr>
          <a:xfrm>
            <a:off x="2767621" y="5316284"/>
            <a:ext cx="1641475" cy="492443"/>
          </a:xfrm>
          <a:prstGeom prst="rect">
            <a:avLst/>
          </a:prstGeom>
          <a:noFill/>
        </p:spPr>
        <p:txBody>
          <a:bodyPr wrap="none" lIns="0" tIns="0" rIns="0" bIns="0" rtlCol="0">
            <a:spAutoFit/>
          </a:bodyPr>
          <a:lstStyle/>
          <a:p>
            <a:pPr>
              <a:spcBef>
                <a:spcPct val="0"/>
              </a:spcBef>
            </a:pPr>
            <a:r>
              <a:rPr lang="zh-CN" altLang="en-US" sz="3200" b="1" dirty="0">
                <a:solidFill>
                  <a:srgbClr val="333333"/>
                </a:solidFill>
                <a:cs typeface="+mn-ea"/>
                <a:sym typeface="+mn-lt"/>
              </a:rPr>
              <a:t>果毅力行</a:t>
            </a:r>
            <a:endParaRPr lang="en-US" altLang="zh-CN" sz="3200" b="1" dirty="0">
              <a:cs typeface="+mn-ea"/>
              <a:sym typeface="+mn-lt"/>
            </a:endParaRPr>
          </a:p>
        </p:txBody>
      </p:sp>
      <p:sp>
        <p:nvSpPr>
          <p:cNvPr id="14" name="TextBox 4">
            <a:extLst>
              <a:ext uri="{FF2B5EF4-FFF2-40B4-BE49-F238E27FC236}">
                <a16:creationId xmlns:a16="http://schemas.microsoft.com/office/drawing/2014/main" id="{0D2BE5B7-346D-4579-9225-43BEDEAD9991}"/>
              </a:ext>
            </a:extLst>
          </p:cNvPr>
          <p:cNvSpPr txBox="1"/>
          <p:nvPr/>
        </p:nvSpPr>
        <p:spPr>
          <a:xfrm>
            <a:off x="6416287" y="5316284"/>
            <a:ext cx="1641475" cy="492443"/>
          </a:xfrm>
          <a:prstGeom prst="rect">
            <a:avLst/>
          </a:prstGeom>
          <a:noFill/>
        </p:spPr>
        <p:txBody>
          <a:bodyPr wrap="none" lIns="0" tIns="0" rIns="0" bIns="0" rtlCol="0">
            <a:spAutoFit/>
          </a:bodyPr>
          <a:lstStyle/>
          <a:p>
            <a:r>
              <a:rPr lang="zh-CN" altLang="en-US" sz="3200" b="1" dirty="0">
                <a:solidFill>
                  <a:srgbClr val="333333"/>
                </a:solidFill>
                <a:cs typeface="+mn-ea"/>
                <a:sym typeface="+mn-lt"/>
              </a:rPr>
              <a:t>忠恕任事</a:t>
            </a:r>
            <a:endParaRPr lang="en-MY" sz="3200" b="1" dirty="0">
              <a:cs typeface="+mn-ea"/>
              <a:sym typeface="+mn-lt"/>
            </a:endParaRPr>
          </a:p>
        </p:txBody>
      </p:sp>
      <p:grpSp>
        <p:nvGrpSpPr>
          <p:cNvPr id="21" name="组合 20">
            <a:extLst>
              <a:ext uri="{FF2B5EF4-FFF2-40B4-BE49-F238E27FC236}">
                <a16:creationId xmlns:a16="http://schemas.microsoft.com/office/drawing/2014/main" id="{0D01D841-7F86-4B5F-8714-BD193F18736E}"/>
              </a:ext>
            </a:extLst>
          </p:cNvPr>
          <p:cNvGrpSpPr/>
          <p:nvPr/>
        </p:nvGrpSpPr>
        <p:grpSpPr>
          <a:xfrm>
            <a:off x="1734669" y="3738528"/>
            <a:ext cx="769539" cy="758792"/>
            <a:chOff x="1673443" y="3985259"/>
            <a:chExt cx="769539" cy="758792"/>
          </a:xfrm>
        </p:grpSpPr>
        <p:sp>
          <p:nvSpPr>
            <p:cNvPr id="9" name="Rectangle 6">
              <a:extLst>
                <a:ext uri="{FF2B5EF4-FFF2-40B4-BE49-F238E27FC236}">
                  <a16:creationId xmlns:a16="http://schemas.microsoft.com/office/drawing/2014/main" id="{18D378CC-8631-4955-9D7B-D877A95EF2A5}"/>
                </a:ext>
              </a:extLst>
            </p:cNvPr>
            <p:cNvSpPr/>
            <p:nvPr/>
          </p:nvSpPr>
          <p:spPr>
            <a:xfrm>
              <a:off x="1758982" y="4060051"/>
              <a:ext cx="684000" cy="684000"/>
            </a:xfrm>
            <a:prstGeom prst="rect">
              <a:avLst/>
            </a:prstGeom>
            <a:noFill/>
            <a:ln>
              <a:solidFill>
                <a:srgbClr val="09399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accent1"/>
                  </a:solidFill>
                  <a:cs typeface="+mn-ea"/>
                  <a:sym typeface="+mn-lt"/>
                </a:rPr>
                <a:t>0</a:t>
              </a:r>
              <a:r>
                <a:rPr lang="en-US" altLang="zh-CN" sz="2800" b="1" dirty="0">
                  <a:solidFill>
                    <a:schemeClr val="accent1"/>
                  </a:solidFill>
                  <a:cs typeface="+mn-ea"/>
                  <a:sym typeface="+mn-lt"/>
                </a:rPr>
                <a:t>1</a:t>
              </a:r>
              <a:endParaRPr lang="en-MY" sz="2800" b="1" dirty="0">
                <a:solidFill>
                  <a:schemeClr val="accent1"/>
                </a:solidFill>
                <a:cs typeface="+mn-ea"/>
                <a:sym typeface="+mn-lt"/>
              </a:endParaRPr>
            </a:p>
          </p:txBody>
        </p:sp>
        <p:sp>
          <p:nvSpPr>
            <p:cNvPr id="20" name="椭圆 19">
              <a:extLst>
                <a:ext uri="{FF2B5EF4-FFF2-40B4-BE49-F238E27FC236}">
                  <a16:creationId xmlns:a16="http://schemas.microsoft.com/office/drawing/2014/main" id="{92F1D0C7-E41A-443A-A57C-C4794206AC0C}"/>
                </a:ext>
              </a:extLst>
            </p:cNvPr>
            <p:cNvSpPr/>
            <p:nvPr/>
          </p:nvSpPr>
          <p:spPr>
            <a:xfrm>
              <a:off x="1673443" y="3985259"/>
              <a:ext cx="230628" cy="230628"/>
            </a:xfrm>
            <a:prstGeom prst="ellipse">
              <a:avLst/>
            </a:prstGeom>
            <a:solidFill>
              <a:schemeClr val="accent4"/>
            </a:solidFill>
            <a:ln w="57150">
              <a:solidFill>
                <a:srgbClr val="FFFF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accent1"/>
                </a:solidFill>
                <a:cs typeface="+mn-ea"/>
                <a:sym typeface="+mn-lt"/>
              </a:endParaRPr>
            </a:p>
          </p:txBody>
        </p:sp>
      </p:grpSp>
      <p:grpSp>
        <p:nvGrpSpPr>
          <p:cNvPr id="22" name="组合 21">
            <a:extLst>
              <a:ext uri="{FF2B5EF4-FFF2-40B4-BE49-F238E27FC236}">
                <a16:creationId xmlns:a16="http://schemas.microsoft.com/office/drawing/2014/main" id="{2EA0EBC6-899E-4837-B4DB-53B87C1A180A}"/>
              </a:ext>
            </a:extLst>
          </p:cNvPr>
          <p:cNvGrpSpPr/>
          <p:nvPr/>
        </p:nvGrpSpPr>
        <p:grpSpPr>
          <a:xfrm>
            <a:off x="1734669" y="5183109"/>
            <a:ext cx="769539" cy="758792"/>
            <a:chOff x="1673443" y="3985259"/>
            <a:chExt cx="769539" cy="758792"/>
          </a:xfrm>
        </p:grpSpPr>
        <p:sp>
          <p:nvSpPr>
            <p:cNvPr id="23" name="Rectangle 6">
              <a:extLst>
                <a:ext uri="{FF2B5EF4-FFF2-40B4-BE49-F238E27FC236}">
                  <a16:creationId xmlns:a16="http://schemas.microsoft.com/office/drawing/2014/main" id="{3EFF21B5-7F2E-4163-A2BF-5B4E7CAD3B68}"/>
                </a:ext>
              </a:extLst>
            </p:cNvPr>
            <p:cNvSpPr/>
            <p:nvPr/>
          </p:nvSpPr>
          <p:spPr>
            <a:xfrm>
              <a:off x="1758982" y="4060051"/>
              <a:ext cx="684000" cy="684000"/>
            </a:xfrm>
            <a:prstGeom prst="rect">
              <a:avLst/>
            </a:prstGeom>
            <a:noFill/>
            <a:ln>
              <a:solidFill>
                <a:srgbClr val="09399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accent1"/>
                  </a:solidFill>
                  <a:cs typeface="+mn-ea"/>
                  <a:sym typeface="+mn-lt"/>
                </a:rPr>
                <a:t>03</a:t>
              </a:r>
              <a:endParaRPr lang="en-MY" sz="2800" b="1" dirty="0">
                <a:solidFill>
                  <a:schemeClr val="accent1"/>
                </a:solidFill>
                <a:cs typeface="+mn-ea"/>
                <a:sym typeface="+mn-lt"/>
              </a:endParaRPr>
            </a:p>
          </p:txBody>
        </p:sp>
        <p:sp>
          <p:nvSpPr>
            <p:cNvPr id="24" name="椭圆 23">
              <a:extLst>
                <a:ext uri="{FF2B5EF4-FFF2-40B4-BE49-F238E27FC236}">
                  <a16:creationId xmlns:a16="http://schemas.microsoft.com/office/drawing/2014/main" id="{BCE3070A-BB66-4967-B45C-4863F422453A}"/>
                </a:ext>
              </a:extLst>
            </p:cNvPr>
            <p:cNvSpPr/>
            <p:nvPr/>
          </p:nvSpPr>
          <p:spPr>
            <a:xfrm>
              <a:off x="1673443" y="3985259"/>
              <a:ext cx="230628" cy="230628"/>
            </a:xfrm>
            <a:prstGeom prst="ellipse">
              <a:avLst/>
            </a:prstGeom>
            <a:ln w="57150">
              <a:solidFill>
                <a:srgbClr val="FFFF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accent1"/>
                </a:solidFill>
                <a:cs typeface="+mn-ea"/>
                <a:sym typeface="+mn-lt"/>
              </a:endParaRPr>
            </a:p>
          </p:txBody>
        </p:sp>
      </p:grpSp>
      <p:grpSp>
        <p:nvGrpSpPr>
          <p:cNvPr id="25" name="组合 24">
            <a:extLst>
              <a:ext uri="{FF2B5EF4-FFF2-40B4-BE49-F238E27FC236}">
                <a16:creationId xmlns:a16="http://schemas.microsoft.com/office/drawing/2014/main" id="{8178BA15-CA0D-4D0E-B070-94B90937C5C0}"/>
              </a:ext>
            </a:extLst>
          </p:cNvPr>
          <p:cNvGrpSpPr/>
          <p:nvPr/>
        </p:nvGrpSpPr>
        <p:grpSpPr>
          <a:xfrm>
            <a:off x="5383336" y="3738528"/>
            <a:ext cx="769539" cy="758792"/>
            <a:chOff x="1673443" y="3985259"/>
            <a:chExt cx="769539" cy="758792"/>
          </a:xfrm>
        </p:grpSpPr>
        <p:sp>
          <p:nvSpPr>
            <p:cNvPr id="26" name="Rectangle 6">
              <a:extLst>
                <a:ext uri="{FF2B5EF4-FFF2-40B4-BE49-F238E27FC236}">
                  <a16:creationId xmlns:a16="http://schemas.microsoft.com/office/drawing/2014/main" id="{E404DC7F-86E3-400C-9EAE-756B38DE4EA2}"/>
                </a:ext>
              </a:extLst>
            </p:cNvPr>
            <p:cNvSpPr/>
            <p:nvPr/>
          </p:nvSpPr>
          <p:spPr>
            <a:xfrm>
              <a:off x="1758982" y="4060051"/>
              <a:ext cx="684000" cy="684000"/>
            </a:xfrm>
            <a:prstGeom prst="rect">
              <a:avLst/>
            </a:prstGeom>
            <a:noFill/>
            <a:ln>
              <a:solidFill>
                <a:srgbClr val="09399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accent1"/>
                  </a:solidFill>
                  <a:cs typeface="+mn-ea"/>
                  <a:sym typeface="+mn-lt"/>
                </a:rPr>
                <a:t>02</a:t>
              </a:r>
              <a:endParaRPr lang="en-MY" sz="2800" b="1" dirty="0">
                <a:solidFill>
                  <a:schemeClr val="accent1"/>
                </a:solidFill>
                <a:cs typeface="+mn-ea"/>
                <a:sym typeface="+mn-lt"/>
              </a:endParaRPr>
            </a:p>
          </p:txBody>
        </p:sp>
        <p:sp>
          <p:nvSpPr>
            <p:cNvPr id="27" name="椭圆 26">
              <a:extLst>
                <a:ext uri="{FF2B5EF4-FFF2-40B4-BE49-F238E27FC236}">
                  <a16:creationId xmlns:a16="http://schemas.microsoft.com/office/drawing/2014/main" id="{2B9ED30A-96C6-4398-9581-C35EF42F6BB5}"/>
                </a:ext>
              </a:extLst>
            </p:cNvPr>
            <p:cNvSpPr/>
            <p:nvPr/>
          </p:nvSpPr>
          <p:spPr>
            <a:xfrm>
              <a:off x="1673443" y="3985259"/>
              <a:ext cx="230628" cy="230628"/>
            </a:xfrm>
            <a:prstGeom prst="ellipse">
              <a:avLst/>
            </a:prstGeom>
            <a:ln w="57150">
              <a:solidFill>
                <a:srgbClr val="FFFF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accent1"/>
                </a:solidFill>
                <a:cs typeface="+mn-ea"/>
                <a:sym typeface="+mn-lt"/>
              </a:endParaRPr>
            </a:p>
          </p:txBody>
        </p:sp>
      </p:grpSp>
      <p:grpSp>
        <p:nvGrpSpPr>
          <p:cNvPr id="28" name="组合 27">
            <a:extLst>
              <a:ext uri="{FF2B5EF4-FFF2-40B4-BE49-F238E27FC236}">
                <a16:creationId xmlns:a16="http://schemas.microsoft.com/office/drawing/2014/main" id="{67738312-E886-4329-AF72-C3B17F0470EE}"/>
              </a:ext>
            </a:extLst>
          </p:cNvPr>
          <p:cNvGrpSpPr/>
          <p:nvPr/>
        </p:nvGrpSpPr>
        <p:grpSpPr>
          <a:xfrm>
            <a:off x="5383336" y="5183109"/>
            <a:ext cx="769539" cy="758792"/>
            <a:chOff x="1673443" y="3985259"/>
            <a:chExt cx="769539" cy="758792"/>
          </a:xfrm>
        </p:grpSpPr>
        <p:sp>
          <p:nvSpPr>
            <p:cNvPr id="29" name="Rectangle 6">
              <a:extLst>
                <a:ext uri="{FF2B5EF4-FFF2-40B4-BE49-F238E27FC236}">
                  <a16:creationId xmlns:a16="http://schemas.microsoft.com/office/drawing/2014/main" id="{1838B8D4-59CE-421D-AD4B-D74FD15AB127}"/>
                </a:ext>
              </a:extLst>
            </p:cNvPr>
            <p:cNvSpPr/>
            <p:nvPr/>
          </p:nvSpPr>
          <p:spPr>
            <a:xfrm>
              <a:off x="1758982" y="4060051"/>
              <a:ext cx="684000" cy="684000"/>
            </a:xfrm>
            <a:prstGeom prst="rect">
              <a:avLst/>
            </a:prstGeom>
            <a:noFill/>
            <a:ln>
              <a:solidFill>
                <a:srgbClr val="09399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800" b="1" dirty="0">
                  <a:solidFill>
                    <a:schemeClr val="accent1"/>
                  </a:solidFill>
                  <a:cs typeface="+mn-ea"/>
                  <a:sym typeface="+mn-lt"/>
                </a:rPr>
                <a:t>04</a:t>
              </a:r>
              <a:endParaRPr lang="en-MY" sz="2800" b="1" dirty="0">
                <a:solidFill>
                  <a:schemeClr val="accent1"/>
                </a:solidFill>
                <a:cs typeface="+mn-ea"/>
                <a:sym typeface="+mn-lt"/>
              </a:endParaRPr>
            </a:p>
          </p:txBody>
        </p:sp>
        <p:sp>
          <p:nvSpPr>
            <p:cNvPr id="30" name="椭圆 29">
              <a:extLst>
                <a:ext uri="{FF2B5EF4-FFF2-40B4-BE49-F238E27FC236}">
                  <a16:creationId xmlns:a16="http://schemas.microsoft.com/office/drawing/2014/main" id="{065CBE69-8BBA-43B2-93EF-54CA2B476E99}"/>
                </a:ext>
              </a:extLst>
            </p:cNvPr>
            <p:cNvSpPr/>
            <p:nvPr/>
          </p:nvSpPr>
          <p:spPr>
            <a:xfrm>
              <a:off x="1673443" y="3985259"/>
              <a:ext cx="230628" cy="230628"/>
            </a:xfrm>
            <a:prstGeom prst="ellipse">
              <a:avLst/>
            </a:prstGeom>
            <a:ln w="57150">
              <a:solidFill>
                <a:srgbClr val="FFFF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solidFill>
                  <a:schemeClr val="accent1"/>
                </a:solidFill>
                <a:cs typeface="+mn-ea"/>
                <a:sym typeface="+mn-lt"/>
              </a:endParaRPr>
            </a:p>
          </p:txBody>
        </p:sp>
      </p:grpSp>
    </p:spTree>
    <p:extLst>
      <p:ext uri="{BB962C8B-B14F-4D97-AF65-F5344CB8AC3E}">
        <p14:creationId xmlns:p14="http://schemas.microsoft.com/office/powerpoint/2010/main" val="688921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514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616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21527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A0302D84-A78C-4A1D-ACC7-BB9E0D8E596A}"/>
              </a:ext>
            </a:extLst>
          </p:cNvPr>
          <p:cNvSpPr>
            <a:spLocks noGrp="1"/>
          </p:cNvSpPr>
          <p:nvPr>
            <p:ph type="subTitle" idx="1"/>
          </p:nvPr>
        </p:nvSpPr>
        <p:spPr>
          <a:xfrm>
            <a:off x="5649284" y="3748851"/>
            <a:ext cx="6357582" cy="591655"/>
          </a:xfrm>
          <a:prstGeom prst="roundRect">
            <a:avLst>
              <a:gd name="adj" fmla="val 0"/>
            </a:avLst>
          </a:prstGeom>
        </p:spPr>
        <p:txBody>
          <a:bodyPr>
            <a:normAutofit fontScale="92500" lnSpcReduction="20000"/>
          </a:bodyPr>
          <a:lstStyle/>
          <a:p>
            <a:r>
              <a:rPr lang="en-GB" altLang="zh-CN" dirty="0">
                <a:cs typeface="+mn-ea"/>
                <a:sym typeface="+mn-lt"/>
              </a:rPr>
              <a:t>GENERAL REPORTING TEMPLATE  FOR</a:t>
            </a:r>
          </a:p>
          <a:p>
            <a:r>
              <a:rPr lang="en-GB" altLang="zh-CN" dirty="0">
                <a:cs typeface="+mn-ea"/>
                <a:sym typeface="+mn-lt"/>
              </a:rPr>
              <a:t> XI’AN JIAOTONG UNIVERSITY</a:t>
            </a:r>
          </a:p>
        </p:txBody>
      </p:sp>
      <p:sp>
        <p:nvSpPr>
          <p:cNvPr id="4" name="文本占位符 3">
            <a:extLst>
              <a:ext uri="{FF2B5EF4-FFF2-40B4-BE49-F238E27FC236}">
                <a16:creationId xmlns:a16="http://schemas.microsoft.com/office/drawing/2014/main" id="{22A65567-B9E1-4CDB-95EF-1CD8BBD1CC58}"/>
              </a:ext>
            </a:extLst>
          </p:cNvPr>
          <p:cNvSpPr>
            <a:spLocks noGrp="1"/>
          </p:cNvSpPr>
          <p:nvPr>
            <p:ph type="body" sz="quarter" idx="10"/>
          </p:nvPr>
        </p:nvSpPr>
        <p:spPr>
          <a:prstGeom prst="rect">
            <a:avLst/>
          </a:prstGeom>
        </p:spPr>
        <p:txBody>
          <a:bodyPr/>
          <a:lstStyle/>
          <a:p>
            <a:r>
              <a:rPr lang="zh-CN" altLang="en-US" dirty="0">
                <a:cs typeface="+mn-ea"/>
                <a:sym typeface="+mn-lt"/>
              </a:rPr>
              <a:t>答辩人：</a:t>
            </a:r>
            <a:r>
              <a:rPr lang="en-GB" altLang="zh-CN" dirty="0">
                <a:solidFill>
                  <a:schemeClr val="tx1"/>
                </a:solidFill>
                <a:cs typeface="+mn-ea"/>
                <a:sym typeface="+mn-lt"/>
              </a:rPr>
              <a:t>LXY</a:t>
            </a:r>
            <a:endParaRPr lang="zh-CN" altLang="en-US" dirty="0">
              <a:solidFill>
                <a:schemeClr val="tx1"/>
              </a:solidFill>
              <a:cs typeface="+mn-ea"/>
              <a:sym typeface="+mn-lt"/>
            </a:endParaRPr>
          </a:p>
        </p:txBody>
      </p:sp>
      <p:sp>
        <p:nvSpPr>
          <p:cNvPr id="5" name="文本占位符 4">
            <a:extLst>
              <a:ext uri="{FF2B5EF4-FFF2-40B4-BE49-F238E27FC236}">
                <a16:creationId xmlns:a16="http://schemas.microsoft.com/office/drawing/2014/main" id="{790155D7-9F05-49E5-9F52-075BCB4712EB}"/>
              </a:ext>
            </a:extLst>
          </p:cNvPr>
          <p:cNvSpPr>
            <a:spLocks noGrp="1"/>
          </p:cNvSpPr>
          <p:nvPr>
            <p:ph type="body" sz="quarter" idx="11"/>
          </p:nvPr>
        </p:nvSpPr>
        <p:spPr>
          <a:prstGeom prst="rect">
            <a:avLst/>
          </a:prstGeom>
        </p:spPr>
        <p:txBody>
          <a:bodyPr/>
          <a:lstStyle/>
          <a:p>
            <a:r>
              <a:rPr lang="zh-CN" altLang="en-US" dirty="0">
                <a:cs typeface="+mn-ea"/>
                <a:sym typeface="+mn-lt"/>
              </a:rPr>
              <a:t>日期：</a:t>
            </a:r>
            <a:r>
              <a:rPr lang="en-US" altLang="zh-CN" dirty="0">
                <a:solidFill>
                  <a:schemeClr val="tx1"/>
                </a:solidFill>
                <a:cs typeface="+mn-ea"/>
                <a:sym typeface="+mn-lt"/>
              </a:rPr>
              <a:t>2020</a:t>
            </a:r>
            <a:r>
              <a:rPr lang="zh-CN" altLang="en-US" dirty="0">
                <a:solidFill>
                  <a:schemeClr val="tx1"/>
                </a:solidFill>
                <a:cs typeface="+mn-ea"/>
                <a:sym typeface="+mn-lt"/>
              </a:rPr>
              <a:t>年</a:t>
            </a:r>
            <a:r>
              <a:rPr lang="en-US" altLang="zh-CN" dirty="0">
                <a:solidFill>
                  <a:schemeClr val="tx1"/>
                </a:solidFill>
                <a:cs typeface="+mn-ea"/>
                <a:sym typeface="+mn-lt"/>
              </a:rPr>
              <a:t>4</a:t>
            </a:r>
            <a:r>
              <a:rPr lang="zh-CN" altLang="en-US" dirty="0">
                <a:solidFill>
                  <a:schemeClr val="tx1"/>
                </a:solidFill>
                <a:cs typeface="+mn-ea"/>
                <a:sym typeface="+mn-lt"/>
              </a:rPr>
              <a:t>月</a:t>
            </a:r>
            <a:r>
              <a:rPr lang="en-US" altLang="zh-CN" dirty="0">
                <a:solidFill>
                  <a:schemeClr val="tx1"/>
                </a:solidFill>
                <a:cs typeface="+mn-ea"/>
                <a:sym typeface="+mn-lt"/>
              </a:rPr>
              <a:t>22</a:t>
            </a:r>
            <a:r>
              <a:rPr lang="zh-CN" altLang="en-US" dirty="0">
                <a:solidFill>
                  <a:schemeClr val="tx1"/>
                </a:solidFill>
                <a:cs typeface="+mn-ea"/>
                <a:sym typeface="+mn-lt"/>
              </a:rPr>
              <a:t>日</a:t>
            </a:r>
          </a:p>
        </p:txBody>
      </p:sp>
      <p:sp>
        <p:nvSpPr>
          <p:cNvPr id="2" name="标题 1">
            <a:extLst>
              <a:ext uri="{FF2B5EF4-FFF2-40B4-BE49-F238E27FC236}">
                <a16:creationId xmlns:a16="http://schemas.microsoft.com/office/drawing/2014/main" id="{3FE34BC9-9F77-4930-9339-498804D2271E}"/>
              </a:ext>
            </a:extLst>
          </p:cNvPr>
          <p:cNvSpPr>
            <a:spLocks noGrp="1"/>
          </p:cNvSpPr>
          <p:nvPr>
            <p:ph type="ctrTitle"/>
          </p:nvPr>
        </p:nvSpPr>
        <p:spPr>
          <a:xfrm>
            <a:off x="5649284" y="1782501"/>
            <a:ext cx="6357583" cy="1825988"/>
          </a:xfrm>
          <a:prstGeom prst="rect">
            <a:avLst/>
          </a:prstGeom>
        </p:spPr>
        <p:txBody>
          <a:bodyPr anchor="b">
            <a:noAutofit/>
          </a:bodyPr>
          <a:lstStyle/>
          <a:p>
            <a:pPr>
              <a:lnSpc>
                <a:spcPct val="90000"/>
              </a:lnSpc>
            </a:pPr>
            <a:r>
              <a:rPr lang="zh-CN" altLang="en-US" b="0" dirty="0">
                <a:latin typeface="思源黑体 CN Bold" panose="020B0800000000000000" pitchFamily="34" charset="-122"/>
                <a:ea typeface="思源黑体 CN Bold" panose="020B0800000000000000" pitchFamily="34" charset="-122"/>
                <a:cs typeface="+mn-ea"/>
                <a:sym typeface="+mn-lt"/>
              </a:rPr>
              <a:t>西安交通大学</a:t>
            </a:r>
            <a:br>
              <a:rPr lang="en-US" altLang="zh-CN" b="0" dirty="0">
                <a:latin typeface="思源黑体 CN Bold" panose="020B0800000000000000" pitchFamily="34" charset="-122"/>
                <a:ea typeface="思源黑体 CN Bold" panose="020B0800000000000000" pitchFamily="34" charset="-122"/>
                <a:cs typeface="+mn-ea"/>
                <a:sym typeface="+mn-lt"/>
              </a:rPr>
            </a:br>
            <a:r>
              <a:rPr lang="zh-CN" altLang="en-US" b="0" dirty="0">
                <a:latin typeface="思源黑体 CN Bold" panose="020B0800000000000000" pitchFamily="34" charset="-122"/>
                <a:ea typeface="思源黑体 CN Bold" panose="020B0800000000000000" pitchFamily="34" charset="-122"/>
                <a:cs typeface="+mn-ea"/>
                <a:sym typeface="+mn-lt"/>
              </a:rPr>
              <a:t>汇报答辩通用模板</a:t>
            </a:r>
          </a:p>
        </p:txBody>
      </p:sp>
    </p:spTree>
    <p:extLst>
      <p:ext uri="{BB962C8B-B14F-4D97-AF65-F5344CB8AC3E}">
        <p14:creationId xmlns:p14="http://schemas.microsoft.com/office/powerpoint/2010/main" val="1655760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93E1B2C3-DE3B-44C4-BCB8-4843E3763EBE}"/>
              </a:ext>
            </a:extLst>
          </p:cNvPr>
          <p:cNvGrpSpPr/>
          <p:nvPr/>
        </p:nvGrpSpPr>
        <p:grpSpPr>
          <a:xfrm>
            <a:off x="5836402" y="562317"/>
            <a:ext cx="496388" cy="4269327"/>
            <a:chOff x="5836402" y="562317"/>
            <a:chExt cx="496388" cy="4269327"/>
          </a:xfrm>
        </p:grpSpPr>
        <p:sp>
          <p:nvSpPr>
            <p:cNvPr id="10" name="矩形 9">
              <a:extLst>
                <a:ext uri="{FF2B5EF4-FFF2-40B4-BE49-F238E27FC236}">
                  <a16:creationId xmlns:a16="http://schemas.microsoft.com/office/drawing/2014/main" id="{26DF3450-AB39-46DF-ABC1-90986AAD5904}"/>
                </a:ext>
              </a:extLst>
            </p:cNvPr>
            <p:cNvSpPr/>
            <p:nvPr/>
          </p:nvSpPr>
          <p:spPr>
            <a:xfrm rot="5400000">
              <a:off x="4451487" y="1947232"/>
              <a:ext cx="3266218" cy="49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solidFill>
                    <a:schemeClr val="accent4">
                      <a:lumMod val="60000"/>
                      <a:lumOff val="40000"/>
                    </a:schemeClr>
                  </a:solidFill>
                  <a:cs typeface="+mn-ea"/>
                  <a:sym typeface="+mn-lt"/>
                </a:rPr>
                <a:t>CONTENTS</a:t>
              </a:r>
              <a:endParaRPr lang="zh-CN" altLang="en-US" sz="3600" b="1" dirty="0">
                <a:solidFill>
                  <a:schemeClr val="accent4">
                    <a:lumMod val="60000"/>
                    <a:lumOff val="40000"/>
                  </a:schemeClr>
                </a:solidFill>
                <a:cs typeface="+mn-ea"/>
                <a:sym typeface="+mn-lt"/>
              </a:endParaRPr>
            </a:p>
          </p:txBody>
        </p:sp>
        <p:cxnSp>
          <p:nvCxnSpPr>
            <p:cNvPr id="70" name="直接连接符 69">
              <a:extLst>
                <a:ext uri="{FF2B5EF4-FFF2-40B4-BE49-F238E27FC236}">
                  <a16:creationId xmlns:a16="http://schemas.microsoft.com/office/drawing/2014/main" id="{905D6D7F-6C91-4596-AFAB-66E58F335956}"/>
                </a:ext>
              </a:extLst>
            </p:cNvPr>
            <p:cNvCxnSpPr>
              <a:cxnSpLocks/>
            </p:cNvCxnSpPr>
            <p:nvPr/>
          </p:nvCxnSpPr>
          <p:spPr>
            <a:xfrm>
              <a:off x="6096000" y="3230072"/>
              <a:ext cx="0" cy="16015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1" name="TextBox 4">
            <a:extLst>
              <a:ext uri="{FF2B5EF4-FFF2-40B4-BE49-F238E27FC236}">
                <a16:creationId xmlns:a16="http://schemas.microsoft.com/office/drawing/2014/main" id="{0E51B0A1-1DB3-4D4C-92E2-01B6FFCBE4E1}"/>
              </a:ext>
            </a:extLst>
          </p:cNvPr>
          <p:cNvSpPr txBox="1"/>
          <p:nvPr/>
        </p:nvSpPr>
        <p:spPr>
          <a:xfrm>
            <a:off x="8645938" y="2172231"/>
            <a:ext cx="1641475" cy="492443"/>
          </a:xfrm>
          <a:prstGeom prst="rect">
            <a:avLst/>
          </a:prstGeom>
          <a:noFill/>
        </p:spPr>
        <p:txBody>
          <a:bodyPr wrap="none" lIns="0" tIns="0" rIns="0" bIns="0" rtlCol="0">
            <a:spAutoFit/>
          </a:bodyPr>
          <a:lstStyle/>
          <a:p>
            <a:r>
              <a:rPr lang="zh-CN" altLang="en-US" sz="3200" b="1" dirty="0">
                <a:cs typeface="+mn-ea"/>
                <a:sym typeface="+mn-lt"/>
              </a:rPr>
              <a:t>精勤求学</a:t>
            </a:r>
          </a:p>
        </p:txBody>
      </p:sp>
      <p:sp>
        <p:nvSpPr>
          <p:cNvPr id="93" name="Rectangle 6">
            <a:extLst>
              <a:ext uri="{FF2B5EF4-FFF2-40B4-BE49-F238E27FC236}">
                <a16:creationId xmlns:a16="http://schemas.microsoft.com/office/drawing/2014/main" id="{60F40DD3-13AA-4A94-B361-5AF40CE75506}"/>
              </a:ext>
            </a:extLst>
          </p:cNvPr>
          <p:cNvSpPr/>
          <p:nvPr/>
        </p:nvSpPr>
        <p:spPr>
          <a:xfrm>
            <a:off x="7613909" y="2181187"/>
            <a:ext cx="688010" cy="518024"/>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accent1"/>
                </a:solidFill>
                <a:cs typeface="+mn-ea"/>
                <a:sym typeface="+mn-lt"/>
              </a:rPr>
              <a:t>0</a:t>
            </a:r>
            <a:r>
              <a:rPr lang="en-US" altLang="zh-CN" sz="2800" b="1" dirty="0">
                <a:solidFill>
                  <a:schemeClr val="accent1"/>
                </a:solidFill>
                <a:cs typeface="+mn-ea"/>
                <a:sym typeface="+mn-lt"/>
              </a:rPr>
              <a:t>1</a:t>
            </a:r>
            <a:endParaRPr lang="en-MY" sz="2800" b="1" dirty="0">
              <a:solidFill>
                <a:schemeClr val="accent1"/>
              </a:solidFill>
              <a:cs typeface="+mn-ea"/>
              <a:sym typeface="+mn-lt"/>
            </a:endParaRPr>
          </a:p>
        </p:txBody>
      </p:sp>
      <p:sp>
        <p:nvSpPr>
          <p:cNvPr id="84" name="TextBox 4">
            <a:extLst>
              <a:ext uri="{FF2B5EF4-FFF2-40B4-BE49-F238E27FC236}">
                <a16:creationId xmlns:a16="http://schemas.microsoft.com/office/drawing/2014/main" id="{C3FE5A59-AF90-44CB-89DF-E4EB29712F99}"/>
              </a:ext>
            </a:extLst>
          </p:cNvPr>
          <p:cNvSpPr txBox="1"/>
          <p:nvPr/>
        </p:nvSpPr>
        <p:spPr>
          <a:xfrm>
            <a:off x="8645936" y="3164757"/>
            <a:ext cx="1641475" cy="492443"/>
          </a:xfrm>
          <a:prstGeom prst="rect">
            <a:avLst/>
          </a:prstGeom>
          <a:noFill/>
        </p:spPr>
        <p:txBody>
          <a:bodyPr wrap="none" lIns="0" tIns="0" rIns="0" bIns="0" rtlCol="0">
            <a:spAutoFit/>
          </a:bodyPr>
          <a:lstStyle/>
          <a:p>
            <a:r>
              <a:rPr lang="zh-CN" altLang="en-US" sz="3200" b="1" dirty="0">
                <a:solidFill>
                  <a:srgbClr val="333333"/>
                </a:solidFill>
                <a:cs typeface="+mn-ea"/>
                <a:sym typeface="+mn-lt"/>
              </a:rPr>
              <a:t>敦笃励志</a:t>
            </a:r>
            <a:endParaRPr lang="en-MY" sz="3200" b="1" dirty="0">
              <a:cs typeface="+mn-ea"/>
              <a:sym typeface="+mn-lt"/>
            </a:endParaRPr>
          </a:p>
        </p:txBody>
      </p:sp>
      <p:sp>
        <p:nvSpPr>
          <p:cNvPr id="85" name="Rectangle 6">
            <a:extLst>
              <a:ext uri="{FF2B5EF4-FFF2-40B4-BE49-F238E27FC236}">
                <a16:creationId xmlns:a16="http://schemas.microsoft.com/office/drawing/2014/main" id="{06E21BFE-E2A8-43B5-9269-9E174D82E710}"/>
              </a:ext>
            </a:extLst>
          </p:cNvPr>
          <p:cNvSpPr/>
          <p:nvPr/>
        </p:nvSpPr>
        <p:spPr>
          <a:xfrm>
            <a:off x="7613909" y="3173713"/>
            <a:ext cx="688010" cy="518024"/>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accent1"/>
                </a:solidFill>
                <a:cs typeface="+mn-ea"/>
                <a:sym typeface="+mn-lt"/>
              </a:rPr>
              <a:t>0</a:t>
            </a:r>
            <a:r>
              <a:rPr lang="en-US" altLang="zh-CN" sz="2800" b="1" dirty="0">
                <a:solidFill>
                  <a:schemeClr val="accent1"/>
                </a:solidFill>
                <a:cs typeface="+mn-ea"/>
                <a:sym typeface="+mn-lt"/>
              </a:rPr>
              <a:t>2</a:t>
            </a:r>
            <a:endParaRPr lang="en-MY" sz="2800" b="1" dirty="0">
              <a:solidFill>
                <a:schemeClr val="accent1"/>
              </a:solidFill>
              <a:cs typeface="+mn-ea"/>
              <a:sym typeface="+mn-lt"/>
            </a:endParaRPr>
          </a:p>
        </p:txBody>
      </p:sp>
      <p:sp>
        <p:nvSpPr>
          <p:cNvPr id="92" name="TextBox 4">
            <a:extLst>
              <a:ext uri="{FF2B5EF4-FFF2-40B4-BE49-F238E27FC236}">
                <a16:creationId xmlns:a16="http://schemas.microsoft.com/office/drawing/2014/main" id="{1C3D5CD3-4D42-4EA7-80C0-5384FFAAA7D0}"/>
              </a:ext>
            </a:extLst>
          </p:cNvPr>
          <p:cNvSpPr txBox="1"/>
          <p:nvPr/>
        </p:nvSpPr>
        <p:spPr>
          <a:xfrm>
            <a:off x="8645936" y="4157283"/>
            <a:ext cx="1641475" cy="492443"/>
          </a:xfrm>
          <a:prstGeom prst="rect">
            <a:avLst/>
          </a:prstGeom>
          <a:noFill/>
        </p:spPr>
        <p:txBody>
          <a:bodyPr wrap="none" lIns="0" tIns="0" rIns="0" bIns="0" rtlCol="0">
            <a:spAutoFit/>
          </a:bodyPr>
          <a:lstStyle/>
          <a:p>
            <a:pPr>
              <a:spcBef>
                <a:spcPct val="0"/>
              </a:spcBef>
            </a:pPr>
            <a:r>
              <a:rPr lang="zh-CN" altLang="en-US" sz="3200" b="1" dirty="0">
                <a:solidFill>
                  <a:srgbClr val="333333"/>
                </a:solidFill>
                <a:cs typeface="+mn-ea"/>
                <a:sym typeface="+mn-lt"/>
              </a:rPr>
              <a:t>果毅力行</a:t>
            </a:r>
            <a:endParaRPr lang="en-US" altLang="zh-CN" sz="3200" b="1" dirty="0">
              <a:cs typeface="+mn-ea"/>
              <a:sym typeface="+mn-lt"/>
            </a:endParaRPr>
          </a:p>
        </p:txBody>
      </p:sp>
      <p:sp>
        <p:nvSpPr>
          <p:cNvPr id="110" name="Rectangle 6">
            <a:extLst>
              <a:ext uri="{FF2B5EF4-FFF2-40B4-BE49-F238E27FC236}">
                <a16:creationId xmlns:a16="http://schemas.microsoft.com/office/drawing/2014/main" id="{3D1DDC19-9245-4020-ABF2-70319C7E16E0}"/>
              </a:ext>
            </a:extLst>
          </p:cNvPr>
          <p:cNvSpPr/>
          <p:nvPr/>
        </p:nvSpPr>
        <p:spPr>
          <a:xfrm>
            <a:off x="7613909" y="4166239"/>
            <a:ext cx="688010" cy="518024"/>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accent1"/>
                </a:solidFill>
                <a:cs typeface="+mn-ea"/>
                <a:sym typeface="+mn-lt"/>
              </a:rPr>
              <a:t>0</a:t>
            </a:r>
            <a:r>
              <a:rPr lang="en-US" altLang="zh-CN" sz="2800" b="1" dirty="0">
                <a:solidFill>
                  <a:schemeClr val="accent1"/>
                </a:solidFill>
                <a:cs typeface="+mn-ea"/>
                <a:sym typeface="+mn-lt"/>
              </a:rPr>
              <a:t>3</a:t>
            </a:r>
            <a:endParaRPr lang="en-MY" sz="2800" b="1" dirty="0">
              <a:solidFill>
                <a:schemeClr val="accent1"/>
              </a:solidFill>
              <a:cs typeface="+mn-ea"/>
              <a:sym typeface="+mn-lt"/>
            </a:endParaRPr>
          </a:p>
        </p:txBody>
      </p:sp>
      <p:sp>
        <p:nvSpPr>
          <p:cNvPr id="113" name="TextBox 4">
            <a:extLst>
              <a:ext uri="{FF2B5EF4-FFF2-40B4-BE49-F238E27FC236}">
                <a16:creationId xmlns:a16="http://schemas.microsoft.com/office/drawing/2014/main" id="{1CF19E43-C243-4457-828E-F036A0D2BF17}"/>
              </a:ext>
            </a:extLst>
          </p:cNvPr>
          <p:cNvSpPr txBox="1"/>
          <p:nvPr/>
        </p:nvSpPr>
        <p:spPr>
          <a:xfrm>
            <a:off x="8645936" y="5149809"/>
            <a:ext cx="1641475" cy="492443"/>
          </a:xfrm>
          <a:prstGeom prst="rect">
            <a:avLst/>
          </a:prstGeom>
          <a:noFill/>
        </p:spPr>
        <p:txBody>
          <a:bodyPr wrap="none" lIns="0" tIns="0" rIns="0" bIns="0" rtlCol="0">
            <a:spAutoFit/>
          </a:bodyPr>
          <a:lstStyle/>
          <a:p>
            <a:r>
              <a:rPr lang="zh-CN" altLang="en-US" sz="3200" b="1" dirty="0">
                <a:solidFill>
                  <a:srgbClr val="333333"/>
                </a:solidFill>
                <a:cs typeface="+mn-ea"/>
                <a:sym typeface="+mn-lt"/>
              </a:rPr>
              <a:t>忠恕任事</a:t>
            </a:r>
            <a:endParaRPr lang="en-MY" sz="3200" b="1" dirty="0">
              <a:cs typeface="+mn-ea"/>
              <a:sym typeface="+mn-lt"/>
            </a:endParaRPr>
          </a:p>
        </p:txBody>
      </p:sp>
      <p:sp>
        <p:nvSpPr>
          <p:cNvPr id="114" name="Rectangle 6">
            <a:extLst>
              <a:ext uri="{FF2B5EF4-FFF2-40B4-BE49-F238E27FC236}">
                <a16:creationId xmlns:a16="http://schemas.microsoft.com/office/drawing/2014/main" id="{BAD29BF2-3AF0-4A95-8097-322C6D964898}"/>
              </a:ext>
            </a:extLst>
          </p:cNvPr>
          <p:cNvSpPr/>
          <p:nvPr/>
        </p:nvSpPr>
        <p:spPr>
          <a:xfrm>
            <a:off x="7613909" y="5158765"/>
            <a:ext cx="688010" cy="518024"/>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accent1"/>
                </a:solidFill>
                <a:cs typeface="+mn-ea"/>
                <a:sym typeface="+mn-lt"/>
              </a:rPr>
              <a:t>0</a:t>
            </a:r>
            <a:r>
              <a:rPr lang="en-US" altLang="zh-CN" sz="2800" b="1" dirty="0">
                <a:solidFill>
                  <a:schemeClr val="accent1"/>
                </a:solidFill>
                <a:cs typeface="+mn-ea"/>
                <a:sym typeface="+mn-lt"/>
              </a:rPr>
              <a:t>4</a:t>
            </a:r>
            <a:endParaRPr lang="en-MY" sz="2800" b="1" dirty="0">
              <a:solidFill>
                <a:schemeClr val="accent1"/>
              </a:solidFill>
              <a:cs typeface="+mn-ea"/>
              <a:sym typeface="+mn-lt"/>
            </a:endParaRPr>
          </a:p>
        </p:txBody>
      </p:sp>
      <p:grpSp>
        <p:nvGrpSpPr>
          <p:cNvPr id="9" name="组合 8">
            <a:extLst>
              <a:ext uri="{FF2B5EF4-FFF2-40B4-BE49-F238E27FC236}">
                <a16:creationId xmlns:a16="http://schemas.microsoft.com/office/drawing/2014/main" id="{3CA79100-7ADA-4F15-9F17-7B12040C66C3}"/>
              </a:ext>
            </a:extLst>
          </p:cNvPr>
          <p:cNvGrpSpPr/>
          <p:nvPr/>
        </p:nvGrpSpPr>
        <p:grpSpPr>
          <a:xfrm>
            <a:off x="5880687" y="686525"/>
            <a:ext cx="904206" cy="1753674"/>
            <a:chOff x="5657418" y="823743"/>
            <a:chExt cx="904206" cy="1753674"/>
          </a:xfrm>
        </p:grpSpPr>
        <p:sp>
          <p:nvSpPr>
            <p:cNvPr id="8" name="矩形 7">
              <a:extLst>
                <a:ext uri="{FF2B5EF4-FFF2-40B4-BE49-F238E27FC236}">
                  <a16:creationId xmlns:a16="http://schemas.microsoft.com/office/drawing/2014/main" id="{0FC9AD67-EE8E-4EB6-B5C3-13FF7BE972EB}"/>
                </a:ext>
              </a:extLst>
            </p:cNvPr>
            <p:cNvSpPr/>
            <p:nvPr/>
          </p:nvSpPr>
          <p:spPr>
            <a:xfrm>
              <a:off x="5657418" y="823743"/>
              <a:ext cx="877163" cy="923330"/>
            </a:xfrm>
            <a:prstGeom prst="rect">
              <a:avLst/>
            </a:prstGeom>
            <a:noFill/>
          </p:spPr>
          <p:txBody>
            <a:bodyPr wrap="none" lIns="91440" tIns="45720" rIns="91440" bIns="45720">
              <a:spAutoFit/>
            </a:bodyPr>
            <a:lstStyle/>
            <a:p>
              <a:pPr algn="ctr"/>
              <a:r>
                <a:rPr lang="zh-CN" altLang="en-US" sz="5400" b="1" dirty="0">
                  <a:ln w="22225">
                    <a:noFill/>
                    <a:prstDash val="solid"/>
                  </a:ln>
                  <a:solidFill>
                    <a:schemeClr val="accent1"/>
                  </a:solidFill>
                  <a:cs typeface="+mn-ea"/>
                  <a:sym typeface="+mn-lt"/>
                </a:rPr>
                <a:t>目</a:t>
              </a:r>
            </a:p>
          </p:txBody>
        </p:sp>
        <p:sp>
          <p:nvSpPr>
            <p:cNvPr id="120" name="矩形 119">
              <a:extLst>
                <a:ext uri="{FF2B5EF4-FFF2-40B4-BE49-F238E27FC236}">
                  <a16:creationId xmlns:a16="http://schemas.microsoft.com/office/drawing/2014/main" id="{FBF2BFA6-5489-4535-A225-B6051A799FA1}"/>
                </a:ext>
              </a:extLst>
            </p:cNvPr>
            <p:cNvSpPr/>
            <p:nvPr/>
          </p:nvSpPr>
          <p:spPr>
            <a:xfrm>
              <a:off x="5684461" y="1654087"/>
              <a:ext cx="877163" cy="923330"/>
            </a:xfrm>
            <a:prstGeom prst="rect">
              <a:avLst/>
            </a:prstGeom>
            <a:noFill/>
          </p:spPr>
          <p:txBody>
            <a:bodyPr wrap="none" lIns="91440" tIns="45720" rIns="91440" bIns="45720">
              <a:spAutoFit/>
            </a:bodyPr>
            <a:lstStyle/>
            <a:p>
              <a:pPr algn="ctr"/>
              <a:r>
                <a:rPr lang="zh-CN" altLang="en-US" sz="5400" b="1" dirty="0">
                  <a:ln w="22225">
                    <a:noFill/>
                    <a:prstDash val="solid"/>
                  </a:ln>
                  <a:solidFill>
                    <a:schemeClr val="accent1"/>
                  </a:solidFill>
                  <a:cs typeface="+mn-ea"/>
                  <a:sym typeface="+mn-lt"/>
                </a:rPr>
                <a:t>录</a:t>
              </a:r>
            </a:p>
          </p:txBody>
        </p:sp>
      </p:grpSp>
      <p:grpSp>
        <p:nvGrpSpPr>
          <p:cNvPr id="2" name="组合 1">
            <a:extLst>
              <a:ext uri="{FF2B5EF4-FFF2-40B4-BE49-F238E27FC236}">
                <a16:creationId xmlns:a16="http://schemas.microsoft.com/office/drawing/2014/main" id="{5925AB89-15B8-4653-B575-A8735CE22B6C}"/>
              </a:ext>
            </a:extLst>
          </p:cNvPr>
          <p:cNvGrpSpPr/>
          <p:nvPr/>
        </p:nvGrpSpPr>
        <p:grpSpPr>
          <a:xfrm>
            <a:off x="4132854" y="209198"/>
            <a:ext cx="914400" cy="353119"/>
            <a:chOff x="4132854" y="209198"/>
            <a:chExt cx="914400" cy="353119"/>
          </a:xfrm>
          <a:solidFill>
            <a:schemeClr val="accent1"/>
          </a:solidFill>
        </p:grpSpPr>
        <p:sp>
          <p:nvSpPr>
            <p:cNvPr id="121" name="箭头: V 形 120">
              <a:extLst>
                <a:ext uri="{FF2B5EF4-FFF2-40B4-BE49-F238E27FC236}">
                  <a16:creationId xmlns:a16="http://schemas.microsoft.com/office/drawing/2014/main" id="{2049815C-B8DC-48AB-B929-6765B3623932}"/>
                </a:ext>
              </a:extLst>
            </p:cNvPr>
            <p:cNvSpPr/>
            <p:nvPr/>
          </p:nvSpPr>
          <p:spPr>
            <a:xfrm>
              <a:off x="4132854" y="209198"/>
              <a:ext cx="304800" cy="353119"/>
            </a:xfrm>
            <a:prstGeom prst="chevron">
              <a:avLst>
                <a:gd name="adj" fmla="val 5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122" name="箭头: V 形 121">
              <a:extLst>
                <a:ext uri="{FF2B5EF4-FFF2-40B4-BE49-F238E27FC236}">
                  <a16:creationId xmlns:a16="http://schemas.microsoft.com/office/drawing/2014/main" id="{9C249ED1-C3D7-4603-B14D-03C51001DA78}"/>
                </a:ext>
              </a:extLst>
            </p:cNvPr>
            <p:cNvSpPr/>
            <p:nvPr/>
          </p:nvSpPr>
          <p:spPr>
            <a:xfrm>
              <a:off x="4437654" y="209198"/>
              <a:ext cx="304800" cy="353119"/>
            </a:xfrm>
            <a:prstGeom prst="chevron">
              <a:avLst>
                <a:gd name="adj" fmla="val 5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sp>
          <p:nvSpPr>
            <p:cNvPr id="123" name="箭头: V 形 122">
              <a:extLst>
                <a:ext uri="{FF2B5EF4-FFF2-40B4-BE49-F238E27FC236}">
                  <a16:creationId xmlns:a16="http://schemas.microsoft.com/office/drawing/2014/main" id="{DF96ADB0-0C97-41A3-A2D4-32BC297546AB}"/>
                </a:ext>
              </a:extLst>
            </p:cNvPr>
            <p:cNvSpPr/>
            <p:nvPr/>
          </p:nvSpPr>
          <p:spPr>
            <a:xfrm>
              <a:off x="4742454" y="209198"/>
              <a:ext cx="304800" cy="353119"/>
            </a:xfrm>
            <a:prstGeom prst="chevron">
              <a:avLst>
                <a:gd name="adj" fmla="val 5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cs typeface="+mn-ea"/>
                <a:sym typeface="+mn-l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FA81AB3-9A09-4E9E-B3DE-BA519A8C0834}"/>
              </a:ext>
            </a:extLst>
          </p:cNvPr>
          <p:cNvSpPr/>
          <p:nvPr/>
        </p:nvSpPr>
        <p:spPr>
          <a:xfrm>
            <a:off x="5016376" y="2007975"/>
            <a:ext cx="1640193" cy="2646878"/>
          </a:xfrm>
          <a:prstGeom prst="rect">
            <a:avLst/>
          </a:prstGeom>
          <a:noFill/>
        </p:spPr>
        <p:txBody>
          <a:bodyPr wrap="none" lIns="91440" tIns="45720" rIns="91440" bIns="45720">
            <a:spAutoFit/>
          </a:bodyPr>
          <a:lstStyle/>
          <a:p>
            <a:pPr algn="ctr"/>
            <a:r>
              <a:rPr lang="en-US" altLang="zh-CN" sz="16600" cap="none" spc="0" dirty="0">
                <a:ln w="0"/>
                <a:gradFill flip="none" rotWithShape="1">
                  <a:gsLst>
                    <a:gs pos="0">
                      <a:schemeClr val="accent6"/>
                    </a:gs>
                    <a:gs pos="97000">
                      <a:schemeClr val="accent1"/>
                    </a:gs>
                  </a:gsLst>
                  <a:path path="circle">
                    <a:fillToRect r="100000" b="100000"/>
                  </a:path>
                  <a:tileRect l="-100000" t="-100000"/>
                </a:gradFill>
                <a:latin typeface="Bahnschrift Condensed" panose="020B0502040204020203" pitchFamily="34" charset="0"/>
                <a:cs typeface="+mn-ea"/>
                <a:sym typeface="+mn-lt"/>
              </a:rPr>
              <a:t>01</a:t>
            </a:r>
            <a:endParaRPr lang="zh-CN" altLang="en-US" sz="16600" cap="none" spc="0" dirty="0">
              <a:ln w="0"/>
              <a:gradFill flip="none" rotWithShape="1">
                <a:gsLst>
                  <a:gs pos="0">
                    <a:schemeClr val="accent6"/>
                  </a:gs>
                  <a:gs pos="97000">
                    <a:schemeClr val="accent1"/>
                  </a:gs>
                </a:gsLst>
                <a:path path="circle">
                  <a:fillToRect r="100000" b="100000"/>
                </a:path>
                <a:tileRect l="-100000" t="-100000"/>
              </a:gradFill>
              <a:latin typeface="Bahnschrift Condensed" panose="020B0502040204020203" pitchFamily="34" charset="0"/>
              <a:cs typeface="+mn-ea"/>
              <a:sym typeface="+mn-lt"/>
            </a:endParaRPr>
          </a:p>
        </p:txBody>
      </p:sp>
      <p:sp>
        <p:nvSpPr>
          <p:cNvPr id="3" name="TextBox 4">
            <a:extLst>
              <a:ext uri="{FF2B5EF4-FFF2-40B4-BE49-F238E27FC236}">
                <a16:creationId xmlns:a16="http://schemas.microsoft.com/office/drawing/2014/main" id="{6DDE516E-02AE-4616-83F2-44ABACD9541B}"/>
              </a:ext>
            </a:extLst>
          </p:cNvPr>
          <p:cNvSpPr txBox="1"/>
          <p:nvPr/>
        </p:nvSpPr>
        <p:spPr>
          <a:xfrm>
            <a:off x="6928879" y="2540193"/>
            <a:ext cx="3742785" cy="1015663"/>
          </a:xfrm>
          <a:prstGeom prst="rect">
            <a:avLst/>
          </a:prstGeom>
          <a:noFill/>
        </p:spPr>
        <p:txBody>
          <a:bodyPr wrap="square" lIns="0" tIns="0" rIns="0" bIns="0" rtlCol="0">
            <a:spAutoFit/>
          </a:bodyPr>
          <a:lstStyle/>
          <a:p>
            <a:pPr algn="dist"/>
            <a:r>
              <a:rPr lang="zh-CN" altLang="en-US" sz="6600" b="1" dirty="0">
                <a:cs typeface="+mn-ea"/>
                <a:sym typeface="+mn-lt"/>
              </a:rPr>
              <a:t>精勤求学</a:t>
            </a:r>
          </a:p>
        </p:txBody>
      </p:sp>
      <p:cxnSp>
        <p:nvCxnSpPr>
          <p:cNvPr id="18" name="直接连接符 17">
            <a:extLst>
              <a:ext uri="{FF2B5EF4-FFF2-40B4-BE49-F238E27FC236}">
                <a16:creationId xmlns:a16="http://schemas.microsoft.com/office/drawing/2014/main" id="{6B32AB33-C13E-4F34-9163-29B453099976}"/>
              </a:ext>
            </a:extLst>
          </p:cNvPr>
          <p:cNvCxnSpPr>
            <a:cxnSpLocks/>
          </p:cNvCxnSpPr>
          <p:nvPr/>
        </p:nvCxnSpPr>
        <p:spPr>
          <a:xfrm>
            <a:off x="6843136" y="3634571"/>
            <a:ext cx="3914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9A42BC8-C7B3-450C-9898-708B9D60ABBF}"/>
              </a:ext>
            </a:extLst>
          </p:cNvPr>
          <p:cNvSpPr/>
          <p:nvPr/>
        </p:nvSpPr>
        <p:spPr>
          <a:xfrm>
            <a:off x="7092111" y="3758289"/>
            <a:ext cx="3416320" cy="369332"/>
          </a:xfrm>
          <a:prstGeom prst="rect">
            <a:avLst/>
          </a:prstGeom>
        </p:spPr>
        <p:txBody>
          <a:bodyPr wrap="none">
            <a:spAutoFit/>
          </a:bodyPr>
          <a:lstStyle/>
          <a:p>
            <a:pPr lvl="0"/>
            <a:r>
              <a:rPr lang="zh-CN" altLang="en-US" dirty="0">
                <a:solidFill>
                  <a:schemeClr val="bg1">
                    <a:lumMod val="65000"/>
                  </a:schemeClr>
                </a:solidFill>
                <a:cs typeface="+mn-ea"/>
                <a:sym typeface="+mn-lt"/>
              </a:rPr>
              <a:t>在这里输入内容在这里输入内容</a:t>
            </a:r>
          </a:p>
        </p:txBody>
      </p:sp>
    </p:spTree>
    <p:extLst>
      <p:ext uri="{BB962C8B-B14F-4D97-AF65-F5344CB8AC3E}">
        <p14:creationId xmlns:p14="http://schemas.microsoft.com/office/powerpoint/2010/main" val="3975160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34">
            <a:extLst>
              <a:ext uri="{FF2B5EF4-FFF2-40B4-BE49-F238E27FC236}">
                <a16:creationId xmlns:a16="http://schemas.microsoft.com/office/drawing/2014/main" id="{F6D5161D-F8EF-4F73-B9B3-26BC019C75F5}"/>
              </a:ext>
            </a:extLst>
          </p:cNvPr>
          <p:cNvSpPr>
            <a:spLocks noGrp="1"/>
          </p:cNvSpPr>
          <p:nvPr>
            <p:ph type="title"/>
          </p:nvPr>
        </p:nvSpPr>
        <p:spPr/>
        <p:txBody>
          <a:bodyPr/>
          <a:lstStyle/>
          <a:p>
            <a:r>
              <a:rPr lang="en-US" altLang="zh-CN" dirty="0">
                <a:latin typeface="+mn-lt"/>
                <a:ea typeface="+mn-ea"/>
                <a:cs typeface="+mn-ea"/>
                <a:sym typeface="+mn-lt"/>
              </a:rPr>
              <a:t>1.1 </a:t>
            </a:r>
            <a:r>
              <a:rPr lang="zh-CN" altLang="en-US" dirty="0">
                <a:latin typeface="+mn-lt"/>
                <a:ea typeface="+mn-ea"/>
                <a:cs typeface="+mn-ea"/>
                <a:sym typeface="+mn-lt"/>
              </a:rPr>
              <a:t>图文</a:t>
            </a:r>
          </a:p>
        </p:txBody>
      </p:sp>
      <p:sp>
        <p:nvSpPr>
          <p:cNvPr id="4" name="灯片编号占位符 3">
            <a:extLst>
              <a:ext uri="{FF2B5EF4-FFF2-40B4-BE49-F238E27FC236}">
                <a16:creationId xmlns:a16="http://schemas.microsoft.com/office/drawing/2014/main" id="{8F35BE0C-453A-418E-A364-343412C26971}"/>
              </a:ext>
            </a:extLst>
          </p:cNvPr>
          <p:cNvSpPr>
            <a:spLocks noGrp="1"/>
          </p:cNvSpPr>
          <p:nvPr>
            <p:ph type="sldNum" sz="quarter" idx="12"/>
          </p:nvPr>
        </p:nvSpPr>
        <p:spPr/>
        <p:txBody>
          <a:bodyPr/>
          <a:lstStyle/>
          <a:p>
            <a:fld id="{5DD3DB80-B894-403A-B48E-6FDC1A72010E}" type="slidenum">
              <a:rPr lang="en-US" altLang="zh-CN" smtClean="0">
                <a:cs typeface="+mn-ea"/>
                <a:sym typeface="+mn-lt"/>
              </a:rPr>
              <a:pPr/>
              <a:t>8</a:t>
            </a:fld>
            <a:endParaRPr lang="en-US" altLang="zh-CN">
              <a:cs typeface="+mn-ea"/>
              <a:sym typeface="+mn-lt"/>
            </a:endParaRPr>
          </a:p>
        </p:txBody>
      </p:sp>
      <p:sp>
        <p:nvSpPr>
          <p:cNvPr id="6" name="íṧḷîdè">
            <a:extLst>
              <a:ext uri="{FF2B5EF4-FFF2-40B4-BE49-F238E27FC236}">
                <a16:creationId xmlns:a16="http://schemas.microsoft.com/office/drawing/2014/main" id="{AF80AF78-ED7F-4F1E-897C-0BBC1B5800DB}"/>
              </a:ext>
            </a:extLst>
          </p:cNvPr>
          <p:cNvSpPr/>
          <p:nvPr/>
        </p:nvSpPr>
        <p:spPr>
          <a:xfrm>
            <a:off x="-3081" y="1146484"/>
            <a:ext cx="1926590" cy="4598670"/>
          </a:xfrm>
          <a:prstGeom prst="rect">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cs typeface="+mn-ea"/>
              <a:sym typeface="+mn-lt"/>
            </a:endParaRPr>
          </a:p>
        </p:txBody>
      </p:sp>
      <p:sp>
        <p:nvSpPr>
          <p:cNvPr id="7" name="íṧļïďê">
            <a:extLst>
              <a:ext uri="{FF2B5EF4-FFF2-40B4-BE49-F238E27FC236}">
                <a16:creationId xmlns:a16="http://schemas.microsoft.com/office/drawing/2014/main" id="{F27E363F-77B5-4820-812A-31CFF39F3CB9}"/>
              </a:ext>
            </a:extLst>
          </p:cNvPr>
          <p:cNvSpPr/>
          <p:nvPr/>
        </p:nvSpPr>
        <p:spPr>
          <a:xfrm>
            <a:off x="711614" y="1450422"/>
            <a:ext cx="3042920" cy="3850640"/>
          </a:xfrm>
          <a:prstGeom prst="rect">
            <a:avLst/>
          </a:prstGeom>
          <a:noFill/>
          <a:ln w="107950" cap="sq">
            <a:solidFill>
              <a:schemeClr val="accent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cs typeface="+mn-ea"/>
              <a:sym typeface="+mn-lt"/>
            </a:endParaRPr>
          </a:p>
        </p:txBody>
      </p:sp>
      <p:sp>
        <p:nvSpPr>
          <p:cNvPr id="10" name="isľîḋé">
            <a:extLst>
              <a:ext uri="{FF2B5EF4-FFF2-40B4-BE49-F238E27FC236}">
                <a16:creationId xmlns:a16="http://schemas.microsoft.com/office/drawing/2014/main" id="{556835C7-8B88-4386-98BD-220D57E5D575}"/>
              </a:ext>
            </a:extLst>
          </p:cNvPr>
          <p:cNvSpPr txBox="1"/>
          <p:nvPr/>
        </p:nvSpPr>
        <p:spPr>
          <a:xfrm>
            <a:off x="4776875" y="1633696"/>
            <a:ext cx="5988215" cy="782320"/>
          </a:xfrm>
          <a:prstGeom prst="rect">
            <a:avLst/>
          </a:prstGeom>
          <a:noFill/>
          <a:ln>
            <a:noFill/>
          </a:ln>
        </p:spPr>
        <p:txBody>
          <a:bodyPr wrap="square" lIns="90000" tIns="46800" rIns="90000" bIns="46800" anchor="b" anchorCtr="0">
            <a:noAutofit/>
          </a:bodyPr>
          <a:lstStyle/>
          <a:p>
            <a:pPr lvl="0" defTabSz="913765">
              <a:buSzPct val="25000"/>
              <a:defRPr/>
            </a:pPr>
            <a:r>
              <a:rPr lang="zh-CN" altLang="en-US" sz="3200" b="1" dirty="0">
                <a:cs typeface="+mn-ea"/>
                <a:sym typeface="+mn-lt"/>
              </a:rPr>
              <a:t>在这里输入你的标题</a:t>
            </a:r>
          </a:p>
        </p:txBody>
      </p:sp>
      <p:sp>
        <p:nvSpPr>
          <p:cNvPr id="11" name="ïṡľide">
            <a:extLst>
              <a:ext uri="{FF2B5EF4-FFF2-40B4-BE49-F238E27FC236}">
                <a16:creationId xmlns:a16="http://schemas.microsoft.com/office/drawing/2014/main" id="{708E3F40-23B2-4365-9915-E492DA641B7B}"/>
              </a:ext>
            </a:extLst>
          </p:cNvPr>
          <p:cNvSpPr txBox="1"/>
          <p:nvPr/>
        </p:nvSpPr>
        <p:spPr>
          <a:xfrm>
            <a:off x="4776875" y="2510407"/>
            <a:ext cx="6102314" cy="1232535"/>
          </a:xfrm>
          <a:prstGeom prst="rect">
            <a:avLst/>
          </a:prstGeom>
          <a:noFill/>
          <a:ln>
            <a:noFill/>
          </a:ln>
        </p:spPr>
        <p:txBody>
          <a:bodyPr wrap="square" lIns="90000" tIns="46800" rIns="90000" bIns="46800" anchor="t" anchorCtr="0"/>
          <a:lstStyle/>
          <a:p>
            <a:pPr>
              <a:lnSpc>
                <a:spcPct val="150000"/>
              </a:lnSpc>
              <a:buSzPct val="25000"/>
            </a:pPr>
            <a:r>
              <a:rPr lang="zh-CN" altLang="en-US" sz="1600" dirty="0">
                <a:cs typeface="+mn-ea"/>
                <a:sym typeface="+mn-lt"/>
              </a:rPr>
              <a:t>在这里输入内容在这里输入内容在这里输入内容在这里输入内容在这里输入内容在这里输入内容</a:t>
            </a:r>
            <a:endParaRPr lang="en-US" altLang="zh-CN" sz="1600" dirty="0">
              <a:cs typeface="+mn-ea"/>
              <a:sym typeface="+mn-lt"/>
            </a:endParaRPr>
          </a:p>
          <a:p>
            <a:pPr algn="just">
              <a:lnSpc>
                <a:spcPct val="150000"/>
              </a:lnSpc>
              <a:buSzPct val="25000"/>
            </a:pPr>
            <a:r>
              <a:rPr lang="en-US" sz="1600" dirty="0">
                <a:cs typeface="+mn-ea"/>
                <a:sym typeface="+mn-lt"/>
              </a:rPr>
              <a:t>…  …</a:t>
            </a:r>
          </a:p>
        </p:txBody>
      </p:sp>
      <p:grpSp>
        <p:nvGrpSpPr>
          <p:cNvPr id="53" name="ïşḻiďé">
            <a:extLst>
              <a:ext uri="{FF2B5EF4-FFF2-40B4-BE49-F238E27FC236}">
                <a16:creationId xmlns:a16="http://schemas.microsoft.com/office/drawing/2014/main" id="{50F45ED0-E616-45DF-BF22-5D22A7E82CF3}"/>
              </a:ext>
            </a:extLst>
          </p:cNvPr>
          <p:cNvGrpSpPr/>
          <p:nvPr/>
        </p:nvGrpSpPr>
        <p:grpSpPr>
          <a:xfrm>
            <a:off x="4682808" y="3653022"/>
            <a:ext cx="2206625" cy="2425700"/>
            <a:chOff x="9190" y="6064"/>
            <a:chExt cx="3475" cy="3820"/>
          </a:xfrm>
        </p:grpSpPr>
        <p:grpSp>
          <p:nvGrpSpPr>
            <p:cNvPr id="54" name="iśľïḑé">
              <a:extLst>
                <a:ext uri="{FF2B5EF4-FFF2-40B4-BE49-F238E27FC236}">
                  <a16:creationId xmlns:a16="http://schemas.microsoft.com/office/drawing/2014/main" id="{BBBCA798-9D1C-4D4C-86C1-2630D321F339}"/>
                </a:ext>
              </a:extLst>
            </p:cNvPr>
            <p:cNvGrpSpPr/>
            <p:nvPr/>
          </p:nvGrpSpPr>
          <p:grpSpPr>
            <a:xfrm>
              <a:off x="10528" y="6064"/>
              <a:ext cx="797" cy="797"/>
              <a:chOff x="915513" y="2993692"/>
              <a:chExt cx="573787" cy="573786"/>
            </a:xfrm>
          </p:grpSpPr>
          <p:sp>
            <p:nvSpPr>
              <p:cNvPr id="58" name="ïśļíḋè">
                <a:extLst>
                  <a:ext uri="{FF2B5EF4-FFF2-40B4-BE49-F238E27FC236}">
                    <a16:creationId xmlns:a16="http://schemas.microsoft.com/office/drawing/2014/main" id="{4768A271-3CD8-4F3D-AEB6-8817E5279A28}"/>
                  </a:ext>
                </a:extLst>
              </p:cNvPr>
              <p:cNvSpPr/>
              <p:nvPr/>
            </p:nvSpPr>
            <p:spPr bwMode="auto">
              <a:xfrm>
                <a:off x="915513" y="2993692"/>
                <a:ext cx="573787" cy="573786"/>
              </a:xfrm>
              <a:prstGeom prst="ellipse">
                <a:avLst/>
              </a:prstGeom>
              <a:solidFill>
                <a:schemeClr val="accent1"/>
              </a:solidFill>
              <a:ln w="19050">
                <a:solidFill>
                  <a:schemeClr val="bg1"/>
                </a:solid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sp>
            <p:nvSpPr>
              <p:cNvPr id="59" name="ïṥḷiḋê">
                <a:extLst>
                  <a:ext uri="{FF2B5EF4-FFF2-40B4-BE49-F238E27FC236}">
                    <a16:creationId xmlns:a16="http://schemas.microsoft.com/office/drawing/2014/main" id="{F7D0230D-61E3-4E3E-B2EA-84FB2387428D}"/>
                  </a:ext>
                </a:extLst>
              </p:cNvPr>
              <p:cNvSpPr/>
              <p:nvPr/>
            </p:nvSpPr>
            <p:spPr bwMode="auto">
              <a:xfrm>
                <a:off x="1053915" y="3147790"/>
                <a:ext cx="296981" cy="296785"/>
              </a:xfrm>
              <a:custGeom>
                <a:avLst/>
                <a:gdLst>
                  <a:gd name="T0" fmla="*/ 304 w 12633"/>
                  <a:gd name="T1" fmla="*/ 5016 h 12624"/>
                  <a:gd name="T2" fmla="*/ 12065 w 12633"/>
                  <a:gd name="T3" fmla="*/ 115 h 12624"/>
                  <a:gd name="T4" fmla="*/ 12560 w 12633"/>
                  <a:gd name="T5" fmla="*/ 541 h 12624"/>
                  <a:gd name="T6" fmla="*/ 9631 w 12633"/>
                  <a:gd name="T7" fmla="*/ 12260 h 12624"/>
                  <a:gd name="T8" fmla="*/ 9042 w 12633"/>
                  <a:gd name="T9" fmla="*/ 12452 h 12624"/>
                  <a:gd name="T10" fmla="*/ 6498 w 12633"/>
                  <a:gd name="T11" fmla="*/ 10333 h 12624"/>
                  <a:gd name="T12" fmla="*/ 6006 w 12633"/>
                  <a:gd name="T13" fmla="*/ 10355 h 12624"/>
                  <a:gd name="T14" fmla="*/ 4701 w 12633"/>
                  <a:gd name="T15" fmla="*/ 11659 h 12624"/>
                  <a:gd name="T16" fmla="*/ 4303 w 12633"/>
                  <a:gd name="T17" fmla="*/ 11738 h 12624"/>
                  <a:gd name="T18" fmla="*/ 4077 w 12633"/>
                  <a:gd name="T19" fmla="*/ 11401 h 12624"/>
                  <a:gd name="T20" fmla="*/ 4077 w 12633"/>
                  <a:gd name="T21" fmla="*/ 8646 h 12624"/>
                  <a:gd name="T22" fmla="*/ 4184 w 12633"/>
                  <a:gd name="T23" fmla="*/ 8387 h 12624"/>
                  <a:gd name="T24" fmla="*/ 9490 w 12633"/>
                  <a:gd name="T25" fmla="*/ 3081 h 12624"/>
                  <a:gd name="T26" fmla="*/ 3226 w 12633"/>
                  <a:gd name="T27" fmla="*/ 7780 h 12624"/>
                  <a:gd name="T28" fmla="*/ 2773 w 12633"/>
                  <a:gd name="T29" fmla="*/ 7768 h 12624"/>
                  <a:gd name="T30" fmla="*/ 211 w 12633"/>
                  <a:gd name="T31" fmla="*/ 5634 h 12624"/>
                  <a:gd name="T32" fmla="*/ 304 w 12633"/>
                  <a:gd name="T33" fmla="*/ 5016 h 1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33" h="12624">
                    <a:moveTo>
                      <a:pt x="304" y="5016"/>
                    </a:moveTo>
                    <a:lnTo>
                      <a:pt x="12065" y="115"/>
                    </a:lnTo>
                    <a:cubicBezTo>
                      <a:pt x="12342" y="0"/>
                      <a:pt x="12633" y="250"/>
                      <a:pt x="12560" y="541"/>
                    </a:cubicBezTo>
                    <a:lnTo>
                      <a:pt x="9631" y="12260"/>
                    </a:lnTo>
                    <a:cubicBezTo>
                      <a:pt x="9565" y="12521"/>
                      <a:pt x="9249" y="12624"/>
                      <a:pt x="9042" y="12452"/>
                    </a:cubicBezTo>
                    <a:lnTo>
                      <a:pt x="6498" y="10333"/>
                    </a:lnTo>
                    <a:cubicBezTo>
                      <a:pt x="6353" y="10212"/>
                      <a:pt x="6139" y="10221"/>
                      <a:pt x="6006" y="10355"/>
                    </a:cubicBezTo>
                    <a:lnTo>
                      <a:pt x="4701" y="11659"/>
                    </a:lnTo>
                    <a:cubicBezTo>
                      <a:pt x="4596" y="11763"/>
                      <a:pt x="4440" y="11794"/>
                      <a:pt x="4303" y="11738"/>
                    </a:cubicBezTo>
                    <a:cubicBezTo>
                      <a:pt x="4167" y="11681"/>
                      <a:pt x="4078" y="11549"/>
                      <a:pt x="4077" y="11401"/>
                    </a:cubicBezTo>
                    <a:lnTo>
                      <a:pt x="4077" y="8646"/>
                    </a:lnTo>
                    <a:cubicBezTo>
                      <a:pt x="4077" y="8549"/>
                      <a:pt x="4116" y="8456"/>
                      <a:pt x="4184" y="8387"/>
                    </a:cubicBezTo>
                    <a:lnTo>
                      <a:pt x="9490" y="3081"/>
                    </a:lnTo>
                    <a:lnTo>
                      <a:pt x="3226" y="7780"/>
                    </a:lnTo>
                    <a:cubicBezTo>
                      <a:pt x="3091" y="7881"/>
                      <a:pt x="2903" y="7877"/>
                      <a:pt x="2773" y="7768"/>
                    </a:cubicBezTo>
                    <a:lnTo>
                      <a:pt x="211" y="5634"/>
                    </a:lnTo>
                    <a:cubicBezTo>
                      <a:pt x="0" y="5458"/>
                      <a:pt x="51" y="5122"/>
                      <a:pt x="304" y="5016"/>
                    </a:cubicBezTo>
                    <a:close/>
                  </a:path>
                </a:pathLst>
              </a:custGeom>
              <a:solidFill>
                <a:schemeClr val="bg1"/>
              </a:solidFill>
              <a:ln>
                <a:noFill/>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grpSp>
        <p:grpSp>
          <p:nvGrpSpPr>
            <p:cNvPr id="55" name="íṣ1îḍe">
              <a:extLst>
                <a:ext uri="{FF2B5EF4-FFF2-40B4-BE49-F238E27FC236}">
                  <a16:creationId xmlns:a16="http://schemas.microsoft.com/office/drawing/2014/main" id="{6E57AF73-358E-48A0-ABFD-8963BB24CD95}"/>
                </a:ext>
              </a:extLst>
            </p:cNvPr>
            <p:cNvGrpSpPr/>
            <p:nvPr/>
          </p:nvGrpSpPr>
          <p:grpSpPr>
            <a:xfrm>
              <a:off x="9190" y="6986"/>
              <a:ext cx="3475" cy="2898"/>
              <a:chOff x="3643921" y="5508403"/>
              <a:chExt cx="2206438" cy="1841622"/>
            </a:xfrm>
          </p:grpSpPr>
          <p:sp>
            <p:nvSpPr>
              <p:cNvPr id="56" name="íṥľïḋé">
                <a:extLst>
                  <a:ext uri="{FF2B5EF4-FFF2-40B4-BE49-F238E27FC236}">
                    <a16:creationId xmlns:a16="http://schemas.microsoft.com/office/drawing/2014/main" id="{ADD11EBE-4F40-4F4F-8A94-A2AFE6046FA7}"/>
                  </a:ext>
                </a:extLst>
              </p:cNvPr>
              <p:cNvSpPr txBox="1"/>
              <p:nvPr/>
            </p:nvSpPr>
            <p:spPr bwMode="auto">
              <a:xfrm>
                <a:off x="3643921" y="5508403"/>
                <a:ext cx="2206438" cy="4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spcBef>
                    <a:spcPct val="0"/>
                  </a:spcBef>
                </a:pPr>
                <a:r>
                  <a:rPr lang="zh-CN" altLang="en-US" sz="2000" b="1" dirty="0">
                    <a:cs typeface="+mn-ea"/>
                    <a:sym typeface="+mn-lt"/>
                  </a:rPr>
                  <a:t>小标题</a:t>
                </a:r>
                <a:endParaRPr lang="en-US" altLang="zh-CN" sz="2000" b="1" dirty="0">
                  <a:cs typeface="+mn-ea"/>
                  <a:sym typeface="+mn-lt"/>
                </a:endParaRPr>
              </a:p>
            </p:txBody>
          </p:sp>
          <p:sp>
            <p:nvSpPr>
              <p:cNvPr id="57" name="ïŝ1íḍê">
                <a:extLst>
                  <a:ext uri="{FF2B5EF4-FFF2-40B4-BE49-F238E27FC236}">
                    <a16:creationId xmlns:a16="http://schemas.microsoft.com/office/drawing/2014/main" id="{1795D71E-DACD-489B-A7D1-4301D5980F9B}"/>
                  </a:ext>
                </a:extLst>
              </p:cNvPr>
              <p:cNvSpPr/>
              <p:nvPr/>
            </p:nvSpPr>
            <p:spPr bwMode="auto">
              <a:xfrm>
                <a:off x="3643921" y="5950580"/>
                <a:ext cx="2206438" cy="1399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buSzPct val="25000"/>
                </a:pPr>
                <a:r>
                  <a:rPr lang="zh-CN" altLang="en-US" sz="1400" dirty="0">
                    <a:cs typeface="+mn-ea"/>
                    <a:sym typeface="+mn-lt"/>
                  </a:rPr>
                  <a:t>在这里输入内容在这里输入内容在这里输入内容在这里输入内容在这里输入内容在这里输入内容</a:t>
                </a:r>
                <a:endParaRPr lang="en-US" altLang="zh-CN" sz="1400" dirty="0">
                  <a:cs typeface="+mn-ea"/>
                  <a:sym typeface="+mn-lt"/>
                </a:endParaRPr>
              </a:p>
            </p:txBody>
          </p:sp>
        </p:grpSp>
      </p:grpSp>
      <p:pic>
        <p:nvPicPr>
          <p:cNvPr id="34" name="图片 33">
            <a:extLst>
              <a:ext uri="{FF2B5EF4-FFF2-40B4-BE49-F238E27FC236}">
                <a16:creationId xmlns:a16="http://schemas.microsoft.com/office/drawing/2014/main" id="{EA90544B-1310-413F-AA74-A178590E67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4788" y="1768375"/>
            <a:ext cx="3304846" cy="4405386"/>
          </a:xfrm>
          <a:prstGeom prst="rect">
            <a:avLst/>
          </a:prstGeom>
        </p:spPr>
      </p:pic>
      <p:grpSp>
        <p:nvGrpSpPr>
          <p:cNvPr id="60" name="ïşḻiďé">
            <a:extLst>
              <a:ext uri="{FF2B5EF4-FFF2-40B4-BE49-F238E27FC236}">
                <a16:creationId xmlns:a16="http://schemas.microsoft.com/office/drawing/2014/main" id="{DC01A261-6B03-4D61-BCA9-02604F17179D}"/>
              </a:ext>
            </a:extLst>
          </p:cNvPr>
          <p:cNvGrpSpPr/>
          <p:nvPr/>
        </p:nvGrpSpPr>
        <p:grpSpPr>
          <a:xfrm>
            <a:off x="7030897" y="3661003"/>
            <a:ext cx="2206625" cy="2512695"/>
            <a:chOff x="9190" y="6064"/>
            <a:chExt cx="3475" cy="3957"/>
          </a:xfrm>
        </p:grpSpPr>
        <p:grpSp>
          <p:nvGrpSpPr>
            <p:cNvPr id="61" name="iśľïḑé">
              <a:extLst>
                <a:ext uri="{FF2B5EF4-FFF2-40B4-BE49-F238E27FC236}">
                  <a16:creationId xmlns:a16="http://schemas.microsoft.com/office/drawing/2014/main" id="{44F8EEC2-6C69-4EF2-BEDD-671E371C79F9}"/>
                </a:ext>
              </a:extLst>
            </p:cNvPr>
            <p:cNvGrpSpPr/>
            <p:nvPr/>
          </p:nvGrpSpPr>
          <p:grpSpPr>
            <a:xfrm>
              <a:off x="10528" y="6064"/>
              <a:ext cx="797" cy="797"/>
              <a:chOff x="915513" y="2993692"/>
              <a:chExt cx="573787" cy="573786"/>
            </a:xfrm>
          </p:grpSpPr>
          <p:sp>
            <p:nvSpPr>
              <p:cNvPr id="65" name="ïśļíḋè">
                <a:extLst>
                  <a:ext uri="{FF2B5EF4-FFF2-40B4-BE49-F238E27FC236}">
                    <a16:creationId xmlns:a16="http://schemas.microsoft.com/office/drawing/2014/main" id="{07390281-5A20-4A61-9442-D603D16077F4}"/>
                  </a:ext>
                </a:extLst>
              </p:cNvPr>
              <p:cNvSpPr/>
              <p:nvPr/>
            </p:nvSpPr>
            <p:spPr bwMode="auto">
              <a:xfrm>
                <a:off x="915513" y="2993692"/>
                <a:ext cx="573787" cy="573786"/>
              </a:xfrm>
              <a:prstGeom prst="ellipse">
                <a:avLst/>
              </a:prstGeom>
              <a:solidFill>
                <a:schemeClr val="accent4"/>
              </a:solidFill>
              <a:ln w="19050">
                <a:solidFill>
                  <a:schemeClr val="bg1"/>
                </a:solid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sp>
            <p:nvSpPr>
              <p:cNvPr id="66" name="ïṥḷiḋê">
                <a:extLst>
                  <a:ext uri="{FF2B5EF4-FFF2-40B4-BE49-F238E27FC236}">
                    <a16:creationId xmlns:a16="http://schemas.microsoft.com/office/drawing/2014/main" id="{0B1E3054-D1AF-435C-90DA-362B2AF374FE}"/>
                  </a:ext>
                </a:extLst>
              </p:cNvPr>
              <p:cNvSpPr/>
              <p:nvPr/>
            </p:nvSpPr>
            <p:spPr bwMode="auto">
              <a:xfrm>
                <a:off x="1091031" y="3147693"/>
                <a:ext cx="222747" cy="296981"/>
              </a:xfrm>
              <a:custGeom>
                <a:avLst/>
                <a:gdLst>
                  <a:gd name="T0" fmla="*/ 2333 w 9600"/>
                  <a:gd name="T1" fmla="*/ 9827 h 12800"/>
                  <a:gd name="T2" fmla="*/ 4800 w 9600"/>
                  <a:gd name="T3" fmla="*/ 12000 h 12800"/>
                  <a:gd name="T4" fmla="*/ 7267 w 9600"/>
                  <a:gd name="T5" fmla="*/ 9827 h 12800"/>
                  <a:gd name="T6" fmla="*/ 9600 w 9600"/>
                  <a:gd name="T7" fmla="*/ 11200 h 12800"/>
                  <a:gd name="T8" fmla="*/ 4800 w 9600"/>
                  <a:gd name="T9" fmla="*/ 12800 h 12800"/>
                  <a:gd name="T10" fmla="*/ 0 w 9600"/>
                  <a:gd name="T11" fmla="*/ 11200 h 12800"/>
                  <a:gd name="T12" fmla="*/ 2333 w 9600"/>
                  <a:gd name="T13" fmla="*/ 9827 h 12800"/>
                  <a:gd name="T14" fmla="*/ 4800 w 9600"/>
                  <a:gd name="T15" fmla="*/ 10400 h 12800"/>
                  <a:gd name="T16" fmla="*/ 800 w 9600"/>
                  <a:gd name="T17" fmla="*/ 4000 h 12800"/>
                  <a:gd name="T18" fmla="*/ 4800 w 9600"/>
                  <a:gd name="T19" fmla="*/ 0 h 12800"/>
                  <a:gd name="T20" fmla="*/ 8800 w 9600"/>
                  <a:gd name="T21" fmla="*/ 4000 h 12800"/>
                  <a:gd name="T22" fmla="*/ 4800 w 9600"/>
                  <a:gd name="T23" fmla="*/ 10400 h 12800"/>
                  <a:gd name="T24" fmla="*/ 4800 w 9600"/>
                  <a:gd name="T25" fmla="*/ 5600 h 12800"/>
                  <a:gd name="T26" fmla="*/ 6400 w 9600"/>
                  <a:gd name="T27" fmla="*/ 4000 h 12800"/>
                  <a:gd name="T28" fmla="*/ 4800 w 9600"/>
                  <a:gd name="T29" fmla="*/ 2400 h 12800"/>
                  <a:gd name="T30" fmla="*/ 3200 w 9600"/>
                  <a:gd name="T31" fmla="*/ 4000 h 12800"/>
                  <a:gd name="T32" fmla="*/ 4800 w 9600"/>
                  <a:gd name="T33" fmla="*/ 5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00" h="12800">
                    <a:moveTo>
                      <a:pt x="2333" y="9827"/>
                    </a:moveTo>
                    <a:cubicBezTo>
                      <a:pt x="3037" y="10512"/>
                      <a:pt x="3859" y="11235"/>
                      <a:pt x="4800" y="12000"/>
                    </a:cubicBezTo>
                    <a:cubicBezTo>
                      <a:pt x="5654" y="11312"/>
                      <a:pt x="6477" y="10587"/>
                      <a:pt x="7267" y="9827"/>
                    </a:cubicBezTo>
                    <a:cubicBezTo>
                      <a:pt x="8665" y="10107"/>
                      <a:pt x="9600" y="10617"/>
                      <a:pt x="9600" y="11200"/>
                    </a:cubicBezTo>
                    <a:cubicBezTo>
                      <a:pt x="9600" y="12084"/>
                      <a:pt x="7451" y="12800"/>
                      <a:pt x="4800" y="12800"/>
                    </a:cubicBezTo>
                    <a:cubicBezTo>
                      <a:pt x="2149" y="12800"/>
                      <a:pt x="0" y="12084"/>
                      <a:pt x="0" y="11200"/>
                    </a:cubicBezTo>
                    <a:cubicBezTo>
                      <a:pt x="0" y="10617"/>
                      <a:pt x="935" y="10107"/>
                      <a:pt x="2333" y="9827"/>
                    </a:cubicBezTo>
                    <a:close/>
                    <a:moveTo>
                      <a:pt x="4800" y="10400"/>
                    </a:moveTo>
                    <a:cubicBezTo>
                      <a:pt x="2134" y="7606"/>
                      <a:pt x="800" y="5472"/>
                      <a:pt x="800" y="4000"/>
                    </a:cubicBezTo>
                    <a:cubicBezTo>
                      <a:pt x="800" y="1791"/>
                      <a:pt x="2591" y="0"/>
                      <a:pt x="4800" y="0"/>
                    </a:cubicBezTo>
                    <a:cubicBezTo>
                      <a:pt x="7009" y="0"/>
                      <a:pt x="8800" y="1791"/>
                      <a:pt x="8800" y="4000"/>
                    </a:cubicBezTo>
                    <a:cubicBezTo>
                      <a:pt x="8800" y="5472"/>
                      <a:pt x="7466" y="7606"/>
                      <a:pt x="4800" y="10400"/>
                    </a:cubicBezTo>
                    <a:close/>
                    <a:moveTo>
                      <a:pt x="4800" y="5600"/>
                    </a:moveTo>
                    <a:cubicBezTo>
                      <a:pt x="5684" y="5600"/>
                      <a:pt x="6400" y="4884"/>
                      <a:pt x="6400" y="4000"/>
                    </a:cubicBezTo>
                    <a:cubicBezTo>
                      <a:pt x="6400" y="3116"/>
                      <a:pt x="5684" y="2400"/>
                      <a:pt x="4800" y="2400"/>
                    </a:cubicBezTo>
                    <a:cubicBezTo>
                      <a:pt x="3916" y="2400"/>
                      <a:pt x="3200" y="3116"/>
                      <a:pt x="3200" y="4000"/>
                    </a:cubicBezTo>
                    <a:cubicBezTo>
                      <a:pt x="3200" y="4884"/>
                      <a:pt x="3916" y="5600"/>
                      <a:pt x="4800" y="5600"/>
                    </a:cubicBezTo>
                    <a:close/>
                  </a:path>
                </a:pathLst>
              </a:custGeom>
              <a:solidFill>
                <a:schemeClr val="bg1"/>
              </a:solidFill>
              <a:ln>
                <a:noFill/>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grpSp>
        <p:grpSp>
          <p:nvGrpSpPr>
            <p:cNvPr id="62" name="íṣ1îḍe">
              <a:extLst>
                <a:ext uri="{FF2B5EF4-FFF2-40B4-BE49-F238E27FC236}">
                  <a16:creationId xmlns:a16="http://schemas.microsoft.com/office/drawing/2014/main" id="{A636C8E6-69B6-4DA2-B240-0681F115ED39}"/>
                </a:ext>
              </a:extLst>
            </p:cNvPr>
            <p:cNvGrpSpPr/>
            <p:nvPr/>
          </p:nvGrpSpPr>
          <p:grpSpPr>
            <a:xfrm>
              <a:off x="9190" y="6987"/>
              <a:ext cx="3475" cy="3034"/>
              <a:chOff x="3643921" y="5508403"/>
              <a:chExt cx="2206438" cy="1927936"/>
            </a:xfrm>
          </p:grpSpPr>
          <p:sp>
            <p:nvSpPr>
              <p:cNvPr id="63" name="íṥľïḋé">
                <a:extLst>
                  <a:ext uri="{FF2B5EF4-FFF2-40B4-BE49-F238E27FC236}">
                    <a16:creationId xmlns:a16="http://schemas.microsoft.com/office/drawing/2014/main" id="{3A73A7DA-DBA0-4935-97A8-1B7E0172847D}"/>
                  </a:ext>
                </a:extLst>
              </p:cNvPr>
              <p:cNvSpPr txBox="1"/>
              <p:nvPr/>
            </p:nvSpPr>
            <p:spPr bwMode="auto">
              <a:xfrm>
                <a:off x="3643921" y="5508403"/>
                <a:ext cx="2206438" cy="4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spcBef>
                    <a:spcPct val="0"/>
                  </a:spcBef>
                </a:pPr>
                <a:r>
                  <a:rPr lang="zh-CN" altLang="en-US" sz="2000" b="1" dirty="0">
                    <a:cs typeface="+mn-ea"/>
                    <a:sym typeface="+mn-lt"/>
                  </a:rPr>
                  <a:t>小标题</a:t>
                </a:r>
                <a:endParaRPr lang="en-US" altLang="zh-CN" sz="2000" b="1" dirty="0">
                  <a:cs typeface="+mn-ea"/>
                  <a:sym typeface="+mn-lt"/>
                </a:endParaRPr>
              </a:p>
            </p:txBody>
          </p:sp>
          <p:sp>
            <p:nvSpPr>
              <p:cNvPr id="64" name="ïŝ1íḍê">
                <a:extLst>
                  <a:ext uri="{FF2B5EF4-FFF2-40B4-BE49-F238E27FC236}">
                    <a16:creationId xmlns:a16="http://schemas.microsoft.com/office/drawing/2014/main" id="{FA6B91D7-CD37-405D-B3F3-135EC59D6C4C}"/>
                  </a:ext>
                </a:extLst>
              </p:cNvPr>
              <p:cNvSpPr/>
              <p:nvPr/>
            </p:nvSpPr>
            <p:spPr bwMode="auto">
              <a:xfrm>
                <a:off x="3643921" y="5950580"/>
                <a:ext cx="2206438" cy="148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buSzPct val="25000"/>
                </a:pPr>
                <a:r>
                  <a:rPr lang="zh-CN" altLang="en-US" sz="1400" dirty="0">
                    <a:cs typeface="+mn-ea"/>
                    <a:sym typeface="+mn-lt"/>
                  </a:rPr>
                  <a:t>在这里输入内容在这里输入内容在这里输入内容在这里输入内容在这里输入内容在这里输入内容</a:t>
                </a:r>
                <a:endParaRPr lang="en-US" altLang="zh-CN" sz="1400" dirty="0">
                  <a:cs typeface="+mn-ea"/>
                  <a:sym typeface="+mn-lt"/>
                </a:endParaRPr>
              </a:p>
            </p:txBody>
          </p:sp>
        </p:grpSp>
      </p:grpSp>
      <p:grpSp>
        <p:nvGrpSpPr>
          <p:cNvPr id="81" name="ïşḻiďé">
            <a:extLst>
              <a:ext uri="{FF2B5EF4-FFF2-40B4-BE49-F238E27FC236}">
                <a16:creationId xmlns:a16="http://schemas.microsoft.com/office/drawing/2014/main" id="{AD10FA82-F72A-402E-923A-6EF01C3785CE}"/>
              </a:ext>
            </a:extLst>
          </p:cNvPr>
          <p:cNvGrpSpPr/>
          <p:nvPr/>
        </p:nvGrpSpPr>
        <p:grpSpPr>
          <a:xfrm>
            <a:off x="9378986" y="3660210"/>
            <a:ext cx="2206625" cy="2512695"/>
            <a:chOff x="9190" y="6064"/>
            <a:chExt cx="3475" cy="3957"/>
          </a:xfrm>
        </p:grpSpPr>
        <p:grpSp>
          <p:nvGrpSpPr>
            <p:cNvPr id="82" name="iśľïḑé">
              <a:extLst>
                <a:ext uri="{FF2B5EF4-FFF2-40B4-BE49-F238E27FC236}">
                  <a16:creationId xmlns:a16="http://schemas.microsoft.com/office/drawing/2014/main" id="{3902F9AB-FFA7-4F8E-807E-D0761037CD62}"/>
                </a:ext>
              </a:extLst>
            </p:cNvPr>
            <p:cNvGrpSpPr/>
            <p:nvPr/>
          </p:nvGrpSpPr>
          <p:grpSpPr>
            <a:xfrm>
              <a:off x="10528" y="6064"/>
              <a:ext cx="797" cy="797"/>
              <a:chOff x="915513" y="2993692"/>
              <a:chExt cx="573787" cy="573786"/>
            </a:xfrm>
          </p:grpSpPr>
          <p:sp>
            <p:nvSpPr>
              <p:cNvPr id="86" name="ïśļíḋè">
                <a:extLst>
                  <a:ext uri="{FF2B5EF4-FFF2-40B4-BE49-F238E27FC236}">
                    <a16:creationId xmlns:a16="http://schemas.microsoft.com/office/drawing/2014/main" id="{B634FA9C-DBD2-4C32-A085-D87D418EB6BF}"/>
                  </a:ext>
                </a:extLst>
              </p:cNvPr>
              <p:cNvSpPr/>
              <p:nvPr/>
            </p:nvSpPr>
            <p:spPr bwMode="auto">
              <a:xfrm>
                <a:off x="915513" y="2993692"/>
                <a:ext cx="573787" cy="573786"/>
              </a:xfrm>
              <a:prstGeom prst="ellipse">
                <a:avLst/>
              </a:prstGeom>
              <a:solidFill>
                <a:schemeClr val="accent1"/>
              </a:solidFill>
              <a:ln w="19050">
                <a:solidFill>
                  <a:schemeClr val="bg1"/>
                </a:solid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cs typeface="+mn-ea"/>
                  <a:sym typeface="+mn-lt"/>
                </a:endParaRPr>
              </a:p>
            </p:txBody>
          </p:sp>
          <p:sp>
            <p:nvSpPr>
              <p:cNvPr id="87" name="ïṥḷiḋê">
                <a:extLst>
                  <a:ext uri="{FF2B5EF4-FFF2-40B4-BE49-F238E27FC236}">
                    <a16:creationId xmlns:a16="http://schemas.microsoft.com/office/drawing/2014/main" id="{54FBA2D4-6223-4EC5-907B-4A8651D9B5FE}"/>
                  </a:ext>
                </a:extLst>
              </p:cNvPr>
              <p:cNvSpPr/>
              <p:nvPr/>
            </p:nvSpPr>
            <p:spPr bwMode="auto">
              <a:xfrm>
                <a:off x="1053914" y="3166189"/>
                <a:ext cx="296981" cy="259988"/>
              </a:xfrm>
              <a:custGeom>
                <a:avLst/>
                <a:gdLst>
                  <a:gd name="connsiteX0" fmla="*/ 287387 w 486117"/>
                  <a:gd name="connsiteY0" fmla="*/ 30454 h 425565"/>
                  <a:gd name="connsiteX1" fmla="*/ 461442 w 486117"/>
                  <a:gd name="connsiteY1" fmla="*/ 30454 h 425565"/>
                  <a:gd name="connsiteX2" fmla="*/ 486110 w 486117"/>
                  <a:gd name="connsiteY2" fmla="*/ 79508 h 425565"/>
                  <a:gd name="connsiteX3" fmla="*/ 486110 w 486117"/>
                  <a:gd name="connsiteY3" fmla="*/ 360877 h 425565"/>
                  <a:gd name="connsiteX4" fmla="*/ 461109 w 486117"/>
                  <a:gd name="connsiteY4" fmla="*/ 408407 h 425565"/>
                  <a:gd name="connsiteX5" fmla="*/ 372152 w 486117"/>
                  <a:gd name="connsiteY5" fmla="*/ 408407 h 425565"/>
                  <a:gd name="connsiteX6" fmla="*/ 394677 w 486117"/>
                  <a:gd name="connsiteY6" fmla="*/ 374260 h 425565"/>
                  <a:gd name="connsiteX7" fmla="*/ 394677 w 486117"/>
                  <a:gd name="connsiteY7" fmla="*/ 366021 h 425565"/>
                  <a:gd name="connsiteX8" fmla="*/ 392867 w 486117"/>
                  <a:gd name="connsiteY8" fmla="*/ 346828 h 425565"/>
                  <a:gd name="connsiteX9" fmla="*/ 423345 w 486117"/>
                  <a:gd name="connsiteY9" fmla="*/ 346828 h 425565"/>
                  <a:gd name="connsiteX10" fmla="*/ 435822 w 486117"/>
                  <a:gd name="connsiteY10" fmla="*/ 331588 h 425565"/>
                  <a:gd name="connsiteX11" fmla="*/ 423345 w 486117"/>
                  <a:gd name="connsiteY11" fmla="*/ 316348 h 425565"/>
                  <a:gd name="connsiteX12" fmla="*/ 386772 w 486117"/>
                  <a:gd name="connsiteY12" fmla="*/ 316348 h 425565"/>
                  <a:gd name="connsiteX13" fmla="*/ 361771 w 486117"/>
                  <a:gd name="connsiteY13" fmla="*/ 271866 h 425565"/>
                  <a:gd name="connsiteX14" fmla="*/ 422726 w 486117"/>
                  <a:gd name="connsiteY14" fmla="*/ 271866 h 425565"/>
                  <a:gd name="connsiteX15" fmla="*/ 435203 w 486117"/>
                  <a:gd name="connsiteY15" fmla="*/ 256626 h 425565"/>
                  <a:gd name="connsiteX16" fmla="*/ 422726 w 486117"/>
                  <a:gd name="connsiteY16" fmla="*/ 241386 h 425565"/>
                  <a:gd name="connsiteX17" fmla="*/ 326436 w 486117"/>
                  <a:gd name="connsiteY17" fmla="*/ 241386 h 425565"/>
                  <a:gd name="connsiteX18" fmla="*/ 259671 w 486117"/>
                  <a:gd name="connsiteY18" fmla="*/ 219716 h 425565"/>
                  <a:gd name="connsiteX19" fmla="*/ 290149 w 486117"/>
                  <a:gd name="connsiteY19" fmla="*/ 196856 h 425565"/>
                  <a:gd name="connsiteX20" fmla="*/ 422440 w 486117"/>
                  <a:gd name="connsiteY20" fmla="*/ 196856 h 425565"/>
                  <a:gd name="connsiteX21" fmla="*/ 434917 w 486117"/>
                  <a:gd name="connsiteY21" fmla="*/ 181616 h 425565"/>
                  <a:gd name="connsiteX22" fmla="*/ 422440 w 486117"/>
                  <a:gd name="connsiteY22" fmla="*/ 166376 h 425565"/>
                  <a:gd name="connsiteX23" fmla="*/ 310578 w 486117"/>
                  <a:gd name="connsiteY23" fmla="*/ 166376 h 425565"/>
                  <a:gd name="connsiteX24" fmla="*/ 321864 w 486117"/>
                  <a:gd name="connsiteY24" fmla="*/ 121894 h 425565"/>
                  <a:gd name="connsiteX25" fmla="*/ 422440 w 486117"/>
                  <a:gd name="connsiteY25" fmla="*/ 121894 h 425565"/>
                  <a:gd name="connsiteX26" fmla="*/ 434917 w 486117"/>
                  <a:gd name="connsiteY26" fmla="*/ 106654 h 425565"/>
                  <a:gd name="connsiteX27" fmla="*/ 422440 w 486117"/>
                  <a:gd name="connsiteY27" fmla="*/ 91414 h 425565"/>
                  <a:gd name="connsiteX28" fmla="*/ 320340 w 486117"/>
                  <a:gd name="connsiteY28" fmla="*/ 91414 h 425565"/>
                  <a:gd name="connsiteX29" fmla="*/ 287387 w 486117"/>
                  <a:gd name="connsiteY29" fmla="*/ 30454 h 425565"/>
                  <a:gd name="connsiteX30" fmla="*/ 177404 w 486117"/>
                  <a:gd name="connsiteY30" fmla="*/ 0 h 425565"/>
                  <a:gd name="connsiteX31" fmla="*/ 290170 w 486117"/>
                  <a:gd name="connsiteY31" fmla="*/ 117044 h 425565"/>
                  <a:gd name="connsiteX32" fmla="*/ 227406 w 486117"/>
                  <a:gd name="connsiteY32" fmla="*/ 223088 h 425565"/>
                  <a:gd name="connsiteX33" fmla="*/ 362697 w 486117"/>
                  <a:gd name="connsiteY33" fmla="*/ 369988 h 425565"/>
                  <a:gd name="connsiteX34" fmla="*/ 362697 w 486117"/>
                  <a:gd name="connsiteY34" fmla="*/ 378178 h 425565"/>
                  <a:gd name="connsiteX35" fmla="*/ 221596 w 486117"/>
                  <a:gd name="connsiteY35" fmla="*/ 425129 h 425565"/>
                  <a:gd name="connsiteX36" fmla="*/ 141117 w 486117"/>
                  <a:gd name="connsiteY36" fmla="*/ 425129 h 425565"/>
                  <a:gd name="connsiteX37" fmla="*/ 43590 w 486117"/>
                  <a:gd name="connsiteY37" fmla="*/ 419938 h 425565"/>
                  <a:gd name="connsiteX38" fmla="*/ 17 w 486117"/>
                  <a:gd name="connsiteY38" fmla="*/ 378178 h 425565"/>
                  <a:gd name="connsiteX39" fmla="*/ 17 w 486117"/>
                  <a:gd name="connsiteY39" fmla="*/ 369988 h 425565"/>
                  <a:gd name="connsiteX40" fmla="*/ 128355 w 486117"/>
                  <a:gd name="connsiteY40" fmla="*/ 223374 h 425565"/>
                  <a:gd name="connsiteX41" fmla="*/ 64353 w 486117"/>
                  <a:gd name="connsiteY41" fmla="*/ 117044 h 425565"/>
                  <a:gd name="connsiteX42" fmla="*/ 177404 w 486117"/>
                  <a:gd name="connsiteY42" fmla="*/ 0 h 4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6117" h="425565">
                    <a:moveTo>
                      <a:pt x="287387" y="30454"/>
                    </a:moveTo>
                    <a:lnTo>
                      <a:pt x="461442" y="30454"/>
                    </a:lnTo>
                    <a:cubicBezTo>
                      <a:pt x="475157" y="30454"/>
                      <a:pt x="486443" y="53314"/>
                      <a:pt x="486110" y="79508"/>
                    </a:cubicBezTo>
                    <a:lnTo>
                      <a:pt x="486110" y="360877"/>
                    </a:lnTo>
                    <a:cubicBezTo>
                      <a:pt x="486110" y="387071"/>
                      <a:pt x="475157" y="408407"/>
                      <a:pt x="461109" y="408407"/>
                    </a:cubicBezTo>
                    <a:lnTo>
                      <a:pt x="372152" y="408407"/>
                    </a:lnTo>
                    <a:cubicBezTo>
                      <a:pt x="386010" y="402835"/>
                      <a:pt x="395010" y="389214"/>
                      <a:pt x="394677" y="374260"/>
                    </a:cubicBezTo>
                    <a:lnTo>
                      <a:pt x="394677" y="366021"/>
                    </a:lnTo>
                    <a:cubicBezTo>
                      <a:pt x="394487" y="359591"/>
                      <a:pt x="393867" y="353209"/>
                      <a:pt x="392867" y="346828"/>
                    </a:cubicBezTo>
                    <a:lnTo>
                      <a:pt x="423345" y="346828"/>
                    </a:lnTo>
                    <a:cubicBezTo>
                      <a:pt x="430583" y="345399"/>
                      <a:pt x="435822" y="339017"/>
                      <a:pt x="435822" y="331588"/>
                    </a:cubicBezTo>
                    <a:cubicBezTo>
                      <a:pt x="435822" y="324206"/>
                      <a:pt x="430583" y="317824"/>
                      <a:pt x="423345" y="316348"/>
                    </a:cubicBezTo>
                    <a:lnTo>
                      <a:pt x="386772" y="316348"/>
                    </a:lnTo>
                    <a:cubicBezTo>
                      <a:pt x="381057" y="300203"/>
                      <a:pt x="372628" y="285153"/>
                      <a:pt x="361771" y="271866"/>
                    </a:cubicBezTo>
                    <a:lnTo>
                      <a:pt x="422726" y="271866"/>
                    </a:lnTo>
                    <a:cubicBezTo>
                      <a:pt x="429964" y="270389"/>
                      <a:pt x="435203" y="264008"/>
                      <a:pt x="435203" y="256626"/>
                    </a:cubicBezTo>
                    <a:cubicBezTo>
                      <a:pt x="435203" y="249196"/>
                      <a:pt x="429964" y="242814"/>
                      <a:pt x="422726" y="241386"/>
                    </a:cubicBezTo>
                    <a:lnTo>
                      <a:pt x="326436" y="241386"/>
                    </a:lnTo>
                    <a:cubicBezTo>
                      <a:pt x="306435" y="228432"/>
                      <a:pt x="283434" y="220955"/>
                      <a:pt x="259671" y="219716"/>
                    </a:cubicBezTo>
                    <a:cubicBezTo>
                      <a:pt x="271052" y="213858"/>
                      <a:pt x="281339" y="206143"/>
                      <a:pt x="290149" y="196856"/>
                    </a:cubicBezTo>
                    <a:lnTo>
                      <a:pt x="422440" y="196856"/>
                    </a:lnTo>
                    <a:cubicBezTo>
                      <a:pt x="429679" y="195427"/>
                      <a:pt x="434917" y="189046"/>
                      <a:pt x="434917" y="181616"/>
                    </a:cubicBezTo>
                    <a:cubicBezTo>
                      <a:pt x="434917" y="174234"/>
                      <a:pt x="429679" y="167853"/>
                      <a:pt x="422440" y="166376"/>
                    </a:cubicBezTo>
                    <a:lnTo>
                      <a:pt x="310578" y="166376"/>
                    </a:lnTo>
                    <a:cubicBezTo>
                      <a:pt x="317102" y="152422"/>
                      <a:pt x="320959" y="137325"/>
                      <a:pt x="321864" y="121894"/>
                    </a:cubicBezTo>
                    <a:lnTo>
                      <a:pt x="422440" y="121894"/>
                    </a:lnTo>
                    <a:cubicBezTo>
                      <a:pt x="429679" y="120418"/>
                      <a:pt x="434917" y="114036"/>
                      <a:pt x="434917" y="106654"/>
                    </a:cubicBezTo>
                    <a:cubicBezTo>
                      <a:pt x="434917" y="99272"/>
                      <a:pt x="429679" y="92891"/>
                      <a:pt x="422440" y="91414"/>
                    </a:cubicBezTo>
                    <a:lnTo>
                      <a:pt x="320340" y="91414"/>
                    </a:lnTo>
                    <a:cubicBezTo>
                      <a:pt x="315626" y="68268"/>
                      <a:pt x="304149" y="47075"/>
                      <a:pt x="287387" y="30454"/>
                    </a:cubicBezTo>
                    <a:close/>
                    <a:moveTo>
                      <a:pt x="177404" y="0"/>
                    </a:moveTo>
                    <a:cubicBezTo>
                      <a:pt x="240645" y="1667"/>
                      <a:pt x="290837" y="53760"/>
                      <a:pt x="290170" y="117044"/>
                    </a:cubicBezTo>
                    <a:cubicBezTo>
                      <a:pt x="290646" y="161328"/>
                      <a:pt x="266455" y="202184"/>
                      <a:pt x="227406" y="223088"/>
                    </a:cubicBezTo>
                    <a:cubicBezTo>
                      <a:pt x="304456" y="228088"/>
                      <a:pt x="364030" y="292752"/>
                      <a:pt x="362697" y="369988"/>
                    </a:cubicBezTo>
                    <a:lnTo>
                      <a:pt x="362697" y="378178"/>
                    </a:lnTo>
                    <a:cubicBezTo>
                      <a:pt x="362697" y="425129"/>
                      <a:pt x="297504" y="425129"/>
                      <a:pt x="221596" y="425129"/>
                    </a:cubicBezTo>
                    <a:lnTo>
                      <a:pt x="141117" y="425129"/>
                    </a:lnTo>
                    <a:cubicBezTo>
                      <a:pt x="108545" y="426462"/>
                      <a:pt x="75877" y="424748"/>
                      <a:pt x="43590" y="419938"/>
                    </a:cubicBezTo>
                    <a:cubicBezTo>
                      <a:pt x="14351" y="413558"/>
                      <a:pt x="17" y="400130"/>
                      <a:pt x="17" y="378178"/>
                    </a:cubicBezTo>
                    <a:lnTo>
                      <a:pt x="17" y="369988"/>
                    </a:lnTo>
                    <a:cubicBezTo>
                      <a:pt x="-1126" y="295419"/>
                      <a:pt x="54305" y="232135"/>
                      <a:pt x="128355" y="223374"/>
                    </a:cubicBezTo>
                    <a:cubicBezTo>
                      <a:pt x="88734" y="202755"/>
                      <a:pt x="63972" y="161709"/>
                      <a:pt x="64353" y="117044"/>
                    </a:cubicBezTo>
                    <a:cubicBezTo>
                      <a:pt x="63638" y="53665"/>
                      <a:pt x="114021" y="1476"/>
                      <a:pt x="177404" y="0"/>
                    </a:cubicBezTo>
                    <a:close/>
                  </a:path>
                </a:pathLst>
              </a:custGeom>
              <a:solidFill>
                <a:schemeClr val="bg1"/>
              </a:solidFill>
              <a:ln>
                <a:noFill/>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a:cs typeface="+mn-ea"/>
                  <a:sym typeface="+mn-lt"/>
                </a:endParaRPr>
              </a:p>
            </p:txBody>
          </p:sp>
        </p:grpSp>
        <p:grpSp>
          <p:nvGrpSpPr>
            <p:cNvPr id="83" name="íṣ1îḍe">
              <a:extLst>
                <a:ext uri="{FF2B5EF4-FFF2-40B4-BE49-F238E27FC236}">
                  <a16:creationId xmlns:a16="http://schemas.microsoft.com/office/drawing/2014/main" id="{D6C3E196-FA95-4806-B11C-E42E92A08A57}"/>
                </a:ext>
              </a:extLst>
            </p:cNvPr>
            <p:cNvGrpSpPr/>
            <p:nvPr/>
          </p:nvGrpSpPr>
          <p:grpSpPr>
            <a:xfrm>
              <a:off x="9190" y="6987"/>
              <a:ext cx="3475" cy="3034"/>
              <a:chOff x="3643921" y="5508403"/>
              <a:chExt cx="2206438" cy="1927888"/>
            </a:xfrm>
          </p:grpSpPr>
          <p:sp>
            <p:nvSpPr>
              <p:cNvPr id="84" name="íṥľïḋé">
                <a:extLst>
                  <a:ext uri="{FF2B5EF4-FFF2-40B4-BE49-F238E27FC236}">
                    <a16:creationId xmlns:a16="http://schemas.microsoft.com/office/drawing/2014/main" id="{FF2C554F-A643-4C88-AD7E-3270AA4B11A5}"/>
                  </a:ext>
                </a:extLst>
              </p:cNvPr>
              <p:cNvSpPr txBox="1"/>
              <p:nvPr/>
            </p:nvSpPr>
            <p:spPr bwMode="auto">
              <a:xfrm>
                <a:off x="3643921" y="5508403"/>
                <a:ext cx="2206438" cy="4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0000"/>
                  </a:lnSpc>
                  <a:spcBef>
                    <a:spcPct val="0"/>
                  </a:spcBef>
                </a:pPr>
                <a:r>
                  <a:rPr lang="zh-CN" altLang="en-US" sz="2000" b="1" dirty="0">
                    <a:cs typeface="+mn-ea"/>
                    <a:sym typeface="+mn-lt"/>
                  </a:rPr>
                  <a:t>小标题</a:t>
                </a:r>
                <a:endParaRPr lang="en-US" altLang="zh-CN" sz="2000" b="1" dirty="0">
                  <a:cs typeface="+mn-ea"/>
                  <a:sym typeface="+mn-lt"/>
                </a:endParaRPr>
              </a:p>
            </p:txBody>
          </p:sp>
          <p:sp>
            <p:nvSpPr>
              <p:cNvPr id="85" name="ïŝ1íḍê">
                <a:extLst>
                  <a:ext uri="{FF2B5EF4-FFF2-40B4-BE49-F238E27FC236}">
                    <a16:creationId xmlns:a16="http://schemas.microsoft.com/office/drawing/2014/main" id="{B9EC37EB-8A0D-4C09-8590-1433DBA0CA69}"/>
                  </a:ext>
                </a:extLst>
              </p:cNvPr>
              <p:cNvSpPr/>
              <p:nvPr/>
            </p:nvSpPr>
            <p:spPr bwMode="auto">
              <a:xfrm>
                <a:off x="3643921" y="5950580"/>
                <a:ext cx="2206438" cy="1485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buSzPct val="25000"/>
                </a:pPr>
                <a:r>
                  <a:rPr lang="zh-CN" altLang="en-US" sz="1400" dirty="0">
                    <a:cs typeface="+mn-ea"/>
                    <a:sym typeface="+mn-lt"/>
                  </a:rPr>
                  <a:t>在这里输入内容在这里输入内容在这里输入内容在这里输入内容在这里输入内容在这里输入内容</a:t>
                </a:r>
                <a:endParaRPr lang="en-US" altLang="zh-CN" sz="1400" dirty="0">
                  <a:cs typeface="+mn-ea"/>
                  <a:sym typeface="+mn-lt"/>
                </a:endParaRPr>
              </a:p>
            </p:txBody>
          </p:sp>
        </p:grpSp>
      </p:grpSp>
      <p:grpSp>
        <p:nvGrpSpPr>
          <p:cNvPr id="31" name="组合 30">
            <a:extLst>
              <a:ext uri="{FF2B5EF4-FFF2-40B4-BE49-F238E27FC236}">
                <a16:creationId xmlns:a16="http://schemas.microsoft.com/office/drawing/2014/main" id="{E089D594-D1D0-4817-B410-FA3E4C1A3FDE}"/>
              </a:ext>
            </a:extLst>
          </p:cNvPr>
          <p:cNvGrpSpPr/>
          <p:nvPr/>
        </p:nvGrpSpPr>
        <p:grpSpPr>
          <a:xfrm>
            <a:off x="10548460" y="1887664"/>
            <a:ext cx="972026" cy="375373"/>
            <a:chOff x="4132854" y="209198"/>
            <a:chExt cx="914400" cy="353119"/>
          </a:xfrm>
          <a:solidFill>
            <a:schemeClr val="accent4"/>
          </a:solidFill>
        </p:grpSpPr>
        <p:sp>
          <p:nvSpPr>
            <p:cNvPr id="32" name="箭头: V 形 31">
              <a:extLst>
                <a:ext uri="{FF2B5EF4-FFF2-40B4-BE49-F238E27FC236}">
                  <a16:creationId xmlns:a16="http://schemas.microsoft.com/office/drawing/2014/main" id="{D1D05181-ABD2-4373-B466-7B99E2C4DDB9}"/>
                </a:ext>
              </a:extLst>
            </p:cNvPr>
            <p:cNvSpPr/>
            <p:nvPr/>
          </p:nvSpPr>
          <p:spPr>
            <a:xfrm>
              <a:off x="4132854" y="209198"/>
              <a:ext cx="304800" cy="353119"/>
            </a:xfrm>
            <a:prstGeom prst="chevron">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3" name="箭头: V 形 32">
              <a:extLst>
                <a:ext uri="{FF2B5EF4-FFF2-40B4-BE49-F238E27FC236}">
                  <a16:creationId xmlns:a16="http://schemas.microsoft.com/office/drawing/2014/main" id="{611546FE-1706-497E-BB0E-DE4FE272766A}"/>
                </a:ext>
              </a:extLst>
            </p:cNvPr>
            <p:cNvSpPr/>
            <p:nvPr/>
          </p:nvSpPr>
          <p:spPr>
            <a:xfrm>
              <a:off x="4437654" y="209198"/>
              <a:ext cx="304800" cy="353119"/>
            </a:xfrm>
            <a:prstGeom prst="chevron">
              <a:avLst>
                <a:gd name="adj" fmla="val 56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箭头: V 形 35">
              <a:extLst>
                <a:ext uri="{FF2B5EF4-FFF2-40B4-BE49-F238E27FC236}">
                  <a16:creationId xmlns:a16="http://schemas.microsoft.com/office/drawing/2014/main" id="{ED7440DC-7B8E-4C19-8CCD-FDEE24F33C14}"/>
                </a:ext>
              </a:extLst>
            </p:cNvPr>
            <p:cNvSpPr/>
            <p:nvPr/>
          </p:nvSpPr>
          <p:spPr>
            <a:xfrm>
              <a:off x="4742454" y="209198"/>
              <a:ext cx="304800" cy="353119"/>
            </a:xfrm>
            <a:prstGeom prst="chevron">
              <a:avLst>
                <a:gd name="adj" fmla="val 5625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Tree>
    <p:custDataLst>
      <p:tags r:id="rId1"/>
    </p:custDataLst>
    <p:extLst>
      <p:ext uri="{BB962C8B-B14F-4D97-AF65-F5344CB8AC3E}">
        <p14:creationId xmlns:p14="http://schemas.microsoft.com/office/powerpoint/2010/main" val="226788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iśľïḍé">
            <a:extLst>
              <a:ext uri="{FF2B5EF4-FFF2-40B4-BE49-F238E27FC236}">
                <a16:creationId xmlns:a16="http://schemas.microsoft.com/office/drawing/2014/main" id="{32CB0EE1-DD78-4483-AB89-19775109D08B}"/>
              </a:ext>
            </a:extLst>
          </p:cNvPr>
          <p:cNvSpPr/>
          <p:nvPr/>
        </p:nvSpPr>
        <p:spPr>
          <a:xfrm>
            <a:off x="5059518" y="3807479"/>
            <a:ext cx="6460967" cy="2092058"/>
          </a:xfrm>
          <a:prstGeom prst="rect">
            <a:avLst/>
          </a:prstGeom>
          <a:solidFill>
            <a:schemeClr val="bg1"/>
          </a:solidFill>
          <a:ln>
            <a:solidFill>
              <a:schemeClr val="bg1"/>
            </a:solidFill>
            <a:prstDash val="dash"/>
          </a:ln>
          <a:effectLst>
            <a:outerShdw blurRad="266700" dist="508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0" name="标题 19">
            <a:extLst>
              <a:ext uri="{FF2B5EF4-FFF2-40B4-BE49-F238E27FC236}">
                <a16:creationId xmlns:a16="http://schemas.microsoft.com/office/drawing/2014/main" id="{72264562-364A-4ED4-80FD-73C1E4CE55C4}"/>
              </a:ext>
            </a:extLst>
          </p:cNvPr>
          <p:cNvSpPr>
            <a:spLocks noGrp="1"/>
          </p:cNvSpPr>
          <p:nvPr>
            <p:ph type="title"/>
          </p:nvPr>
        </p:nvSpPr>
        <p:spPr>
          <a:xfrm>
            <a:off x="669923" y="403645"/>
            <a:ext cx="10850563" cy="636355"/>
          </a:xfrm>
        </p:spPr>
        <p:txBody>
          <a:bodyPr/>
          <a:lstStyle/>
          <a:p>
            <a:r>
              <a:rPr lang="en-US" altLang="zh-CN" dirty="0">
                <a:latin typeface="+mn-lt"/>
                <a:ea typeface="+mn-ea"/>
                <a:cs typeface="+mn-ea"/>
                <a:sym typeface="+mn-lt"/>
              </a:rPr>
              <a:t>1.2 </a:t>
            </a:r>
            <a:r>
              <a:rPr lang="zh-CN" altLang="en-US" dirty="0">
                <a:latin typeface="+mn-lt"/>
                <a:ea typeface="+mn-ea"/>
                <a:cs typeface="+mn-ea"/>
                <a:sym typeface="+mn-lt"/>
              </a:rPr>
              <a:t>图文</a:t>
            </a:r>
          </a:p>
        </p:txBody>
      </p:sp>
      <p:sp>
        <p:nvSpPr>
          <p:cNvPr id="4" name="灯片编号占位符 3">
            <a:extLst>
              <a:ext uri="{FF2B5EF4-FFF2-40B4-BE49-F238E27FC236}">
                <a16:creationId xmlns:a16="http://schemas.microsoft.com/office/drawing/2014/main" id="{5A5AE458-8BF9-420A-9DFC-E55F35B53B3D}"/>
              </a:ext>
            </a:extLst>
          </p:cNvPr>
          <p:cNvSpPr>
            <a:spLocks noGrp="1"/>
          </p:cNvSpPr>
          <p:nvPr>
            <p:ph type="sldNum" sz="quarter" idx="12"/>
          </p:nvPr>
        </p:nvSpPr>
        <p:spPr/>
        <p:txBody>
          <a:bodyPr/>
          <a:lstStyle/>
          <a:p>
            <a:fld id="{5DD3DB80-B894-403A-B48E-6FDC1A72010E}" type="slidenum">
              <a:rPr lang="en-US" altLang="zh-CN" smtClean="0">
                <a:cs typeface="+mn-ea"/>
                <a:sym typeface="+mn-lt"/>
              </a:rPr>
              <a:pPr/>
              <a:t>9</a:t>
            </a:fld>
            <a:endParaRPr lang="en-US" altLang="zh-CN">
              <a:cs typeface="+mn-ea"/>
              <a:sym typeface="+mn-lt"/>
            </a:endParaRPr>
          </a:p>
        </p:txBody>
      </p:sp>
      <p:grpSp>
        <p:nvGrpSpPr>
          <p:cNvPr id="5" name="#33199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1868E98-16A3-4A49-9F5D-D67C07FF71A2}"/>
              </a:ext>
            </a:extLst>
          </p:cNvPr>
          <p:cNvGrpSpPr>
            <a:grpSpLocks noChangeAspect="1"/>
          </p:cNvGrpSpPr>
          <p:nvPr>
            <p:custDataLst>
              <p:tags r:id="rId2"/>
            </p:custDataLst>
          </p:nvPr>
        </p:nvGrpSpPr>
        <p:grpSpPr>
          <a:xfrm>
            <a:off x="5323696" y="4008973"/>
            <a:ext cx="6066793" cy="1329091"/>
            <a:chOff x="5560870" y="3806530"/>
            <a:chExt cx="6196790" cy="1329091"/>
          </a:xfrm>
        </p:grpSpPr>
        <p:sp>
          <p:nvSpPr>
            <p:cNvPr id="8" name="ïṧliḓé">
              <a:extLst>
                <a:ext uri="{FF2B5EF4-FFF2-40B4-BE49-F238E27FC236}">
                  <a16:creationId xmlns:a16="http://schemas.microsoft.com/office/drawing/2014/main" id="{FBB92EF9-1EFA-415E-8F4B-161D3D4E6F13}"/>
                </a:ext>
              </a:extLst>
            </p:cNvPr>
            <p:cNvSpPr txBox="1"/>
            <p:nvPr/>
          </p:nvSpPr>
          <p:spPr>
            <a:xfrm>
              <a:off x="5560870" y="4396481"/>
              <a:ext cx="6196790" cy="739140"/>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1400" dirty="0">
                  <a:cs typeface="+mn-ea"/>
                  <a:sym typeface="+mn-lt"/>
                </a:rPr>
                <a:t>在这里输入内容在这里输入内容在这里输入内容在这里输入内容在这里输入内容在这里输入内容在这里输入内容在这里输入内容在这里输入内容在这里输入内容在这里输入内容在这里输入内容</a:t>
              </a:r>
              <a:endParaRPr lang="en-US" altLang="zh-CN" sz="1400" dirty="0">
                <a:cs typeface="+mn-ea"/>
                <a:sym typeface="+mn-lt"/>
              </a:endParaRPr>
            </a:p>
            <a:p>
              <a:pPr>
                <a:lnSpc>
                  <a:spcPct val="150000"/>
                </a:lnSpc>
                <a:buSzPct val="25000"/>
              </a:pPr>
              <a:endParaRPr lang="en-US" altLang="zh-CN" sz="1200" dirty="0">
                <a:cs typeface="+mn-ea"/>
                <a:sym typeface="+mn-lt"/>
              </a:endParaRPr>
            </a:p>
          </p:txBody>
        </p:sp>
        <p:sp>
          <p:nvSpPr>
            <p:cNvPr id="9" name="iśľïdè">
              <a:extLst>
                <a:ext uri="{FF2B5EF4-FFF2-40B4-BE49-F238E27FC236}">
                  <a16:creationId xmlns:a16="http://schemas.microsoft.com/office/drawing/2014/main" id="{D40F485E-06A3-4836-9603-C76E0C17968C}"/>
                </a:ext>
              </a:extLst>
            </p:cNvPr>
            <p:cNvSpPr txBox="1"/>
            <p:nvPr/>
          </p:nvSpPr>
          <p:spPr>
            <a:xfrm>
              <a:off x="5560870" y="3806530"/>
              <a:ext cx="5594985" cy="589951"/>
            </a:xfrm>
            <a:prstGeom prst="rect">
              <a:avLst/>
            </a:prstGeom>
            <a:noFill/>
            <a:ln>
              <a:noFill/>
            </a:ln>
          </p:spPr>
          <p:txBody>
            <a:bodyPr wrap="square" lIns="91440" tIns="45720" rIns="91440" bIns="45720" anchor="ctr" anchorCtr="0">
              <a:normAutofit/>
            </a:bodyPr>
            <a:lstStyle/>
            <a:p>
              <a:pPr lvl="0" defTabSz="913765">
                <a:lnSpc>
                  <a:spcPct val="90000"/>
                </a:lnSpc>
                <a:buSzPct val="25000"/>
                <a:defRPr/>
              </a:pPr>
              <a:r>
                <a:rPr lang="zh-CN" altLang="en-US" sz="2800" b="1" dirty="0">
                  <a:solidFill>
                    <a:schemeClr val="accent1"/>
                  </a:solidFill>
                  <a:cs typeface="+mn-ea"/>
                  <a:sym typeface="+mn-lt"/>
                </a:rPr>
                <a:t>在这里输入你的标题</a:t>
              </a:r>
              <a:endParaRPr lang="en-US" altLang="zh-CN" sz="2800" b="1" dirty="0">
                <a:solidFill>
                  <a:schemeClr val="accent1"/>
                </a:solidFill>
                <a:cs typeface="+mn-ea"/>
                <a:sym typeface="+mn-lt"/>
              </a:endParaRPr>
            </a:p>
          </p:txBody>
        </p:sp>
        <p:grpSp>
          <p:nvGrpSpPr>
            <p:cNvPr id="10" name="îṡ1ïḑé">
              <a:extLst>
                <a:ext uri="{FF2B5EF4-FFF2-40B4-BE49-F238E27FC236}">
                  <a16:creationId xmlns:a16="http://schemas.microsoft.com/office/drawing/2014/main" id="{F90B5BC0-8C13-4DBC-A319-0145D5F007EA}"/>
                </a:ext>
              </a:extLst>
            </p:cNvPr>
            <p:cNvGrpSpPr/>
            <p:nvPr/>
          </p:nvGrpSpPr>
          <p:grpSpPr>
            <a:xfrm>
              <a:off x="11016199" y="3837315"/>
              <a:ext cx="470535" cy="77144"/>
              <a:chOff x="2741930" y="5372102"/>
              <a:chExt cx="470535" cy="76200"/>
            </a:xfrm>
            <a:solidFill>
              <a:schemeClr val="bg1"/>
            </a:solidFill>
          </p:grpSpPr>
          <p:sp>
            <p:nvSpPr>
              <p:cNvPr id="11" name="îs1iḑê">
                <a:extLst>
                  <a:ext uri="{FF2B5EF4-FFF2-40B4-BE49-F238E27FC236}">
                    <a16:creationId xmlns:a16="http://schemas.microsoft.com/office/drawing/2014/main" id="{21EE4003-245D-4011-9CE3-F83758A7A107}"/>
                  </a:ext>
                </a:extLst>
              </p:cNvPr>
              <p:cNvSpPr/>
              <p:nvPr/>
            </p:nvSpPr>
            <p:spPr>
              <a:xfrm>
                <a:off x="2741930" y="5372102"/>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cs typeface="+mn-ea"/>
                  <a:sym typeface="+mn-lt"/>
                </a:endParaRPr>
              </a:p>
            </p:txBody>
          </p:sp>
          <p:sp>
            <p:nvSpPr>
              <p:cNvPr id="12" name="î$1ïḋé">
                <a:extLst>
                  <a:ext uri="{FF2B5EF4-FFF2-40B4-BE49-F238E27FC236}">
                    <a16:creationId xmlns:a16="http://schemas.microsoft.com/office/drawing/2014/main" id="{349E4C91-4B67-4F72-8978-08C4934548DD}"/>
                  </a:ext>
                </a:extLst>
              </p:cNvPr>
              <p:cNvSpPr/>
              <p:nvPr/>
            </p:nvSpPr>
            <p:spPr>
              <a:xfrm>
                <a:off x="2870200" y="5372102"/>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cs typeface="+mn-ea"/>
                  <a:sym typeface="+mn-lt"/>
                </a:endParaRPr>
              </a:p>
            </p:txBody>
          </p:sp>
          <p:sp>
            <p:nvSpPr>
              <p:cNvPr id="13" name="iṣ1iḓê">
                <a:extLst>
                  <a:ext uri="{FF2B5EF4-FFF2-40B4-BE49-F238E27FC236}">
                    <a16:creationId xmlns:a16="http://schemas.microsoft.com/office/drawing/2014/main" id="{4A32A111-A790-4DFB-A7DD-9B868647F43A}"/>
                  </a:ext>
                </a:extLst>
              </p:cNvPr>
              <p:cNvSpPr/>
              <p:nvPr/>
            </p:nvSpPr>
            <p:spPr>
              <a:xfrm>
                <a:off x="2999740" y="5372102"/>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cs typeface="+mn-ea"/>
                  <a:sym typeface="+mn-lt"/>
                </a:endParaRPr>
              </a:p>
            </p:txBody>
          </p:sp>
          <p:sp>
            <p:nvSpPr>
              <p:cNvPr id="14" name="i$ľîďè">
                <a:extLst>
                  <a:ext uri="{FF2B5EF4-FFF2-40B4-BE49-F238E27FC236}">
                    <a16:creationId xmlns:a16="http://schemas.microsoft.com/office/drawing/2014/main" id="{6A3ABF22-E4EC-4365-8D4F-632D90898050}"/>
                  </a:ext>
                </a:extLst>
              </p:cNvPr>
              <p:cNvSpPr/>
              <p:nvPr/>
            </p:nvSpPr>
            <p:spPr>
              <a:xfrm>
                <a:off x="3136265" y="5372102"/>
                <a:ext cx="76200"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a:endParaRPr lang="zh-CN" altLang="en-US">
                  <a:cs typeface="+mn-ea"/>
                  <a:sym typeface="+mn-lt"/>
                </a:endParaRPr>
              </a:p>
            </p:txBody>
          </p:sp>
        </p:grpSp>
      </p:grpSp>
      <p:pic>
        <p:nvPicPr>
          <p:cNvPr id="22" name="图片 21">
            <a:extLst>
              <a:ext uri="{FF2B5EF4-FFF2-40B4-BE49-F238E27FC236}">
                <a16:creationId xmlns:a16="http://schemas.microsoft.com/office/drawing/2014/main" id="{3861C77A-1E67-4001-99DD-78EA59A1205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9923" y="1624843"/>
            <a:ext cx="4274694" cy="4274694"/>
          </a:xfrm>
          <a:prstGeom prst="rect">
            <a:avLst/>
          </a:prstGeom>
        </p:spPr>
      </p:pic>
      <p:pic>
        <p:nvPicPr>
          <p:cNvPr id="24" name="图片 23">
            <a:extLst>
              <a:ext uri="{FF2B5EF4-FFF2-40B4-BE49-F238E27FC236}">
                <a16:creationId xmlns:a16="http://schemas.microsoft.com/office/drawing/2014/main" id="{D293F2F5-11DB-4E5C-9AA8-C5EBA33B3488}"/>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5059519" y="1624842"/>
            <a:ext cx="2071370" cy="2071370"/>
          </a:xfrm>
          <a:prstGeom prst="rect">
            <a:avLst/>
          </a:prstGeom>
        </p:spPr>
      </p:pic>
      <p:pic>
        <p:nvPicPr>
          <p:cNvPr id="26" name="图片 25">
            <a:extLst>
              <a:ext uri="{FF2B5EF4-FFF2-40B4-BE49-F238E27FC236}">
                <a16:creationId xmlns:a16="http://schemas.microsoft.com/office/drawing/2014/main" id="{C27E74BC-FFCF-418B-8ECD-4458033A030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271462" y="1624842"/>
            <a:ext cx="2054225" cy="2054225"/>
          </a:xfrm>
          <a:prstGeom prst="rect">
            <a:avLst/>
          </a:prstGeom>
        </p:spPr>
      </p:pic>
      <p:pic>
        <p:nvPicPr>
          <p:cNvPr id="28" name="图片 27">
            <a:extLst>
              <a:ext uri="{FF2B5EF4-FFF2-40B4-BE49-F238E27FC236}">
                <a16:creationId xmlns:a16="http://schemas.microsoft.com/office/drawing/2014/main" id="{C5A07771-EB84-4CC5-A884-1C839D978C9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466261" y="1624842"/>
            <a:ext cx="2054225" cy="2054225"/>
          </a:xfrm>
          <a:prstGeom prst="rect">
            <a:avLst/>
          </a:prstGeom>
        </p:spPr>
      </p:pic>
      <p:grpSp>
        <p:nvGrpSpPr>
          <p:cNvPr id="23" name="组合 22">
            <a:extLst>
              <a:ext uri="{FF2B5EF4-FFF2-40B4-BE49-F238E27FC236}">
                <a16:creationId xmlns:a16="http://schemas.microsoft.com/office/drawing/2014/main" id="{FA4A4775-E159-49CB-BB27-C16326708124}"/>
              </a:ext>
            </a:extLst>
          </p:cNvPr>
          <p:cNvGrpSpPr/>
          <p:nvPr/>
        </p:nvGrpSpPr>
        <p:grpSpPr>
          <a:xfrm>
            <a:off x="10652966" y="4136189"/>
            <a:ext cx="661458" cy="255439"/>
            <a:chOff x="4132854" y="209198"/>
            <a:chExt cx="914400" cy="353119"/>
          </a:xfrm>
          <a:solidFill>
            <a:srgbClr val="093991"/>
          </a:solidFill>
        </p:grpSpPr>
        <p:sp>
          <p:nvSpPr>
            <p:cNvPr id="25" name="箭头: V 形 24">
              <a:extLst>
                <a:ext uri="{FF2B5EF4-FFF2-40B4-BE49-F238E27FC236}">
                  <a16:creationId xmlns:a16="http://schemas.microsoft.com/office/drawing/2014/main" id="{099F8AA3-A7D1-4251-864D-171ACD9D7320}"/>
                </a:ext>
              </a:extLst>
            </p:cNvPr>
            <p:cNvSpPr/>
            <p:nvPr/>
          </p:nvSpPr>
          <p:spPr>
            <a:xfrm>
              <a:off x="4132854" y="209198"/>
              <a:ext cx="304800" cy="353119"/>
            </a:xfrm>
            <a:prstGeom prst="chevron">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箭头: V 形 26">
              <a:extLst>
                <a:ext uri="{FF2B5EF4-FFF2-40B4-BE49-F238E27FC236}">
                  <a16:creationId xmlns:a16="http://schemas.microsoft.com/office/drawing/2014/main" id="{EBCDD196-050C-4B22-B359-39EEA6F93FC4}"/>
                </a:ext>
              </a:extLst>
            </p:cNvPr>
            <p:cNvSpPr/>
            <p:nvPr/>
          </p:nvSpPr>
          <p:spPr>
            <a:xfrm>
              <a:off x="4437654" y="209198"/>
              <a:ext cx="304800" cy="353119"/>
            </a:xfrm>
            <a:prstGeom prst="chevron">
              <a:avLst>
                <a:gd name="adj" fmla="val 562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0" name="箭头: V 形 29">
              <a:extLst>
                <a:ext uri="{FF2B5EF4-FFF2-40B4-BE49-F238E27FC236}">
                  <a16:creationId xmlns:a16="http://schemas.microsoft.com/office/drawing/2014/main" id="{A1EC6A4B-2284-4CFB-944E-13F25A8156DB}"/>
                </a:ext>
              </a:extLst>
            </p:cNvPr>
            <p:cNvSpPr/>
            <p:nvPr/>
          </p:nvSpPr>
          <p:spPr>
            <a:xfrm>
              <a:off x="4742454" y="209198"/>
              <a:ext cx="304800" cy="353119"/>
            </a:xfrm>
            <a:prstGeom prst="chevron">
              <a:avLst>
                <a:gd name="adj" fmla="val 56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Tree>
    <p:custDataLst>
      <p:tags r:id="rId1"/>
    </p:custDataLst>
    <p:extLst>
      <p:ext uri="{BB962C8B-B14F-4D97-AF65-F5344CB8AC3E}">
        <p14:creationId xmlns:p14="http://schemas.microsoft.com/office/powerpoint/2010/main" val="25911165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5d86d464-3e9d-4b20-b4fc-01a315ede897"/>
</p:tagLst>
</file>

<file path=ppt/tags/tag10.xml><?xml version="1.0" encoding="utf-8"?>
<p:tagLst xmlns:a="http://schemas.openxmlformats.org/drawingml/2006/main" xmlns:r="http://schemas.openxmlformats.org/officeDocument/2006/relationships" xmlns:p="http://schemas.openxmlformats.org/presentationml/2006/main">
  <p:tag name="ISLIDE.DIAGRAM" val="#332011;"/>
  <p:tag name="ISLIDE.PICTURE" val="#225823;"/>
</p:tagLst>
</file>

<file path=ppt/tags/tag11.xml><?xml version="1.0" encoding="utf-8"?>
<p:tagLst xmlns:a="http://schemas.openxmlformats.org/drawingml/2006/main" xmlns:r="http://schemas.openxmlformats.org/officeDocument/2006/relationships" xmlns:p="http://schemas.openxmlformats.org/presentationml/2006/main">
  <p:tag name="ISLIDE.PICTURE" val="#315624;#225823;"/>
</p:tagLst>
</file>

<file path=ppt/tags/tag12.xml><?xml version="1.0" encoding="utf-8"?>
<p:tagLst xmlns:a="http://schemas.openxmlformats.org/drawingml/2006/main" xmlns:r="http://schemas.openxmlformats.org/officeDocument/2006/relationships" xmlns:p="http://schemas.openxmlformats.org/presentationml/2006/main">
  <p:tag name="ISLIDE.VECTOR" val="#379255;#340146;#379255;#340141;#340074;"/>
</p:tagLst>
</file>

<file path=ppt/tags/tag1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DIAGRAM" val="#362955;"/>
</p:tagLst>
</file>

<file path=ppt/tags/tag15.xml><?xml version="1.0" encoding="utf-8"?>
<p:tagLst xmlns:a="http://schemas.openxmlformats.org/drawingml/2006/main" xmlns:r="http://schemas.openxmlformats.org/officeDocument/2006/relationships" xmlns:p="http://schemas.openxmlformats.org/presentationml/2006/main">
  <p:tag name="ISLIDE.DIAGRAM" val="#332009;"/>
  <p:tag name="ISLIDE.ICON" val="#394205;#394205;#394205;#394205;"/>
</p:tagLst>
</file>

<file path=ppt/tags/tag16.xml><?xml version="1.0" encoding="utf-8"?>
<p:tagLst xmlns:a="http://schemas.openxmlformats.org/drawingml/2006/main" xmlns:r="http://schemas.openxmlformats.org/officeDocument/2006/relationships" xmlns:p="http://schemas.openxmlformats.org/presentationml/2006/main">
  <p:tag name="ISLIDE.ICON" val="#394031;#393912;#394051;#394079;"/>
</p:tagLst>
</file>

<file path=ppt/tags/tag17.xml><?xml version="1.0" encoding="utf-8"?>
<p:tagLst xmlns:a="http://schemas.openxmlformats.org/drawingml/2006/main" xmlns:r="http://schemas.openxmlformats.org/officeDocument/2006/relationships" xmlns:p="http://schemas.openxmlformats.org/presentationml/2006/main">
  <p:tag name="ISLIDE.ICON" val="#394212;#374236;#108670;#72297;#131039;#72297;#35154;#151995;#369372;#375750;"/>
</p:tagLst>
</file>

<file path=ppt/tags/tag2.xml><?xml version="1.0" encoding="utf-8"?>
<p:tagLst xmlns:a="http://schemas.openxmlformats.org/drawingml/2006/main" xmlns:r="http://schemas.openxmlformats.org/officeDocument/2006/relationships" xmlns:p="http://schemas.openxmlformats.org/presentationml/2006/main">
  <p:tag name="ISLIDE.DIAGRAM" val="#332004;"/>
  <p:tag name="ISLIDE.ICON" val="#394071;#394051;#394218;#394209;"/>
</p:tagLst>
</file>

<file path=ppt/tags/tag3.xml><?xml version="1.0" encoding="utf-8"?>
<p:tagLst xmlns:a="http://schemas.openxmlformats.org/drawingml/2006/main" xmlns:r="http://schemas.openxmlformats.org/officeDocument/2006/relationships" xmlns:p="http://schemas.openxmlformats.org/presentationml/2006/main">
  <p:tag name="ISLIDE.DIAGRAM" val="#331991;"/>
</p:tagLst>
</file>

<file path=ppt/tags/tag4.xml><?xml version="1.0" encoding="utf-8"?>
<p:tagLst xmlns:a="http://schemas.openxmlformats.org/drawingml/2006/main" xmlns:r="http://schemas.openxmlformats.org/officeDocument/2006/relationships" xmlns:p="http://schemas.openxmlformats.org/presentationml/2006/main">
  <p:tag name="ISLIDE.DIAGRAM" val="#331991"/>
</p:tagLst>
</file>

<file path=ppt/tags/tag5.xml><?xml version="1.0" encoding="utf-8"?>
<p:tagLst xmlns:a="http://schemas.openxmlformats.org/drawingml/2006/main" xmlns:r="http://schemas.openxmlformats.org/officeDocument/2006/relationships" xmlns:p="http://schemas.openxmlformats.org/presentationml/2006/main">
  <p:tag name="ISLIDE.DIAGRAM" val="#331987;"/>
</p:tagLst>
</file>

<file path=ppt/tags/tag6.xml><?xml version="1.0" encoding="utf-8"?>
<p:tagLst xmlns:a="http://schemas.openxmlformats.org/drawingml/2006/main" xmlns:r="http://schemas.openxmlformats.org/officeDocument/2006/relationships" xmlns:p="http://schemas.openxmlformats.org/presentationml/2006/main">
  <p:tag name="ISLIDE.ICON" val="#394079;#393904;#394071;#394059;#394056;#394205;#394223;#394283;#394181;#394179;#394183;"/>
</p:tagLst>
</file>

<file path=ppt/tags/tag7.xml><?xml version="1.0" encoding="utf-8"?>
<p:tagLst xmlns:a="http://schemas.openxmlformats.org/drawingml/2006/main" xmlns:r="http://schemas.openxmlformats.org/officeDocument/2006/relationships" xmlns:p="http://schemas.openxmlformats.org/presentationml/2006/main">
  <p:tag name="ISLIDE.DIAGRAM" val="#294592;"/>
</p:tagLst>
</file>

<file path=ppt/tags/tag8.xml><?xml version="1.0" encoding="utf-8"?>
<p:tagLst xmlns:a="http://schemas.openxmlformats.org/drawingml/2006/main" xmlns:r="http://schemas.openxmlformats.org/officeDocument/2006/relationships" xmlns:p="http://schemas.openxmlformats.org/presentationml/2006/main">
  <p:tag name="ISLIDE.DIAGRAM" val="#4814;"/>
</p:tagLst>
</file>

<file path=ppt/tags/tag9.xml><?xml version="1.0" encoding="utf-8"?>
<p:tagLst xmlns:a="http://schemas.openxmlformats.org/drawingml/2006/main" xmlns:r="http://schemas.openxmlformats.org/officeDocument/2006/relationships" xmlns:p="http://schemas.openxmlformats.org/presentationml/2006/main">
  <p:tag name="ISLIDE.ICON" val="#394071;#394181;#394185;#394191;#394187;#394050;#394061;#394061;#393906;#393906;"/>
</p:tagLst>
</file>

<file path=ppt/theme/theme1.xml><?xml version="1.0" encoding="utf-8"?>
<a:theme xmlns:a="http://schemas.openxmlformats.org/drawingml/2006/main" name="主题5">
  <a:themeElements>
    <a:clrScheme name="XJTU-Blue">
      <a:dk1>
        <a:sysClr val="windowText" lastClr="000000"/>
      </a:dk1>
      <a:lt1>
        <a:sysClr val="window" lastClr="FFFFFF"/>
      </a:lt1>
      <a:dk2>
        <a:srgbClr val="44546A"/>
      </a:dk2>
      <a:lt2>
        <a:srgbClr val="E7E6E6"/>
      </a:lt2>
      <a:accent1>
        <a:srgbClr val="093991"/>
      </a:accent1>
      <a:accent2>
        <a:srgbClr val="ED7D31"/>
      </a:accent2>
      <a:accent3>
        <a:srgbClr val="A5A5A5"/>
      </a:accent3>
      <a:accent4>
        <a:srgbClr val="FFC000"/>
      </a:accent4>
      <a:accent5>
        <a:srgbClr val="005699"/>
      </a:accent5>
      <a:accent6>
        <a:srgbClr val="24A3BF"/>
      </a:accent6>
      <a:hlink>
        <a:srgbClr val="0563C1"/>
      </a:hlink>
      <a:folHlink>
        <a:srgbClr val="954F72"/>
      </a:folHlink>
    </a:clrScheme>
    <a:fontScheme name="lbobt0fv">
      <a:majorFont>
        <a:latin typeface="Arial" panose="020F0302020204030204"/>
        <a:ea typeface="黑体"/>
        <a:cs typeface=""/>
      </a:majorFont>
      <a:minorFont>
        <a:latin typeface="Arial" panose="020F0502020204030204"/>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7124</TotalTime>
  <Words>3085</Words>
  <Application>Microsoft Office PowerPoint</Application>
  <PresentationFormat>宽屏</PresentationFormat>
  <Paragraphs>427</Paragraphs>
  <Slides>42</Slides>
  <Notes>42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42</vt:i4>
      </vt:variant>
    </vt:vector>
  </HeadingPairs>
  <TitlesOfParts>
    <vt:vector size="58" baseType="lpstr">
      <vt:lpstr>Times New Roman</vt:lpstr>
      <vt:lpstr>等线</vt:lpstr>
      <vt:lpstr>等线 Light</vt:lpstr>
      <vt:lpstr>Menlo</vt:lpstr>
      <vt:lpstr>Calibri</vt:lpstr>
      <vt:lpstr>Consolas</vt:lpstr>
      <vt:lpstr>Bahnschrift Condensed</vt:lpstr>
      <vt:lpstr>黑体</vt:lpstr>
      <vt:lpstr>Arial</vt:lpstr>
      <vt:lpstr>Calibri Light</vt:lpstr>
      <vt:lpstr>思源黑体 CN Bold</vt:lpstr>
      <vt:lpstr>微软雅黑</vt:lpstr>
      <vt:lpstr>Wingdings</vt:lpstr>
      <vt:lpstr>宋体</vt:lpstr>
      <vt:lpstr>主题5</vt:lpstr>
      <vt:lpstr>1_Office 主题</vt:lpstr>
      <vt:lpstr>PowerPoint 演示文稿</vt:lpstr>
      <vt:lpstr>PowerPoint 演示文稿</vt:lpstr>
      <vt:lpstr>西安交通大学 汇报答辩通用模板</vt:lpstr>
      <vt:lpstr>PowerPoint 演示文稿</vt:lpstr>
      <vt:lpstr>西安交通大学 汇报答辩通用模板</vt:lpstr>
      <vt:lpstr>PowerPoint 演示文稿</vt:lpstr>
      <vt:lpstr>PowerPoint 演示文稿</vt:lpstr>
      <vt:lpstr>1.1 图文</vt:lpstr>
      <vt:lpstr>1.2 图文</vt:lpstr>
      <vt:lpstr>1.3 图文</vt:lpstr>
      <vt:lpstr>1.4 一段文字</vt:lpstr>
      <vt:lpstr>1.5 两段文字</vt:lpstr>
      <vt:lpstr>1.6 三段文字</vt:lpstr>
      <vt:lpstr>PowerPoint 演示文稿</vt:lpstr>
      <vt:lpstr>2.1 鱼骨图</vt:lpstr>
      <vt:lpstr>2.2 递进关系</vt:lpstr>
      <vt:lpstr>2.3 柱状图</vt:lpstr>
      <vt:lpstr>2.4 表格</vt:lpstr>
      <vt:lpstr>2.5 列表</vt:lpstr>
      <vt:lpstr>PowerPoint 演示文稿</vt:lpstr>
      <vt:lpstr>3.1 甘特图</vt:lpstr>
      <vt:lpstr>3.2 饼状图</vt:lpstr>
      <vt:lpstr>3.3 时间轴</vt:lpstr>
      <vt:lpstr>3.4 单人介绍</vt:lpstr>
      <vt:lpstr>3.5 多人物介绍</vt:lpstr>
      <vt:lpstr>3.6 团队组织结构图</vt:lpstr>
      <vt:lpstr>3.7 样机图文页</vt:lpstr>
      <vt:lpstr>PowerPoint 演示文稿</vt:lpstr>
      <vt:lpstr>4.1 层级关系</vt:lpstr>
      <vt:lpstr>4.2 层级关系</vt:lpstr>
      <vt:lpstr>4.3 并列关系</vt:lpstr>
      <vt:lpstr>4.4 图文并列关系</vt:lpstr>
      <vt:lpstr>4.5 图文列举</vt:lpstr>
      <vt:lpstr>4.6 数据分析界面</vt:lpstr>
      <vt:lpstr>4.7 算例分析界面</vt:lpstr>
      <vt:lpstr>感谢各位老师的指导</vt:lpstr>
      <vt:lpstr>感谢聆听</vt:lpstr>
      <vt:lpstr>附录1：模板说明</vt:lpstr>
      <vt:lpstr>附录2：主题模板的标准</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LXY-西安交通大学</dc:title>
  <dc:creator>Xueying Li</dc:creator>
  <cp:keywords>我给母校送模板</cp:keywords>
  <cp:lastModifiedBy>Xueying Li</cp:lastModifiedBy>
  <cp:revision>305</cp:revision>
  <dcterms:created xsi:type="dcterms:W3CDTF">2019-08-27T12:47:29Z</dcterms:created>
  <dcterms:modified xsi:type="dcterms:W3CDTF">2020-04-22T09:46:16Z</dcterms:modified>
  <cp:category>答辩PPT</cp:category>
</cp:coreProperties>
</file>